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Lst>
  <p:notesMasterIdLst>
    <p:notesMasterId r:id="rId21"/>
  </p:notesMasterIdLst>
  <p:sldIdLst>
    <p:sldId id="314" r:id="rId2"/>
    <p:sldId id="262" r:id="rId3"/>
    <p:sldId id="336" r:id="rId4"/>
    <p:sldId id="337" r:id="rId5"/>
    <p:sldId id="338" r:id="rId6"/>
    <p:sldId id="339" r:id="rId7"/>
    <p:sldId id="340" r:id="rId8"/>
    <p:sldId id="346" r:id="rId9"/>
    <p:sldId id="342" r:id="rId10"/>
    <p:sldId id="298" r:id="rId11"/>
    <p:sldId id="295" r:id="rId12"/>
    <p:sldId id="343" r:id="rId13"/>
    <p:sldId id="290" r:id="rId14"/>
    <p:sldId id="307" r:id="rId15"/>
    <p:sldId id="305" r:id="rId16"/>
    <p:sldId id="344" r:id="rId17"/>
    <p:sldId id="297" r:id="rId18"/>
    <p:sldId id="347" r:id="rId19"/>
    <p:sldId id="334" r:id="rId20"/>
  </p:sldIdLst>
  <p:sldSz cx="12192000" cy="6858000"/>
  <p:notesSz cx="6858000" cy="9144000"/>
  <p:defaultTextStyle>
    <a:defPPr>
      <a:defRPr lang="es-ES_trad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00"/>
    <a:srgbClr val="990000"/>
    <a:srgbClr val="990033"/>
    <a:srgbClr val="F6D858"/>
    <a:srgbClr val="660033"/>
    <a:srgbClr val="993366"/>
    <a:srgbClr val="4335FB"/>
    <a:srgbClr val="808080"/>
    <a:srgbClr val="D711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42" autoAdjust="0"/>
    <p:restoredTop sz="93273" autoAdjust="0"/>
  </p:normalViewPr>
  <p:slideViewPr>
    <p:cSldViewPr snapToGrid="0" snapToObjects="1">
      <p:cViewPr varScale="1">
        <p:scale>
          <a:sx n="73" d="100"/>
          <a:sy n="73" d="100"/>
        </p:scale>
        <p:origin x="606" y="78"/>
      </p:cViewPr>
      <p:guideLst>
        <p:guide orient="horz" pos="2160"/>
        <p:guide pos="3840"/>
      </p:guideLst>
    </p:cSldViewPr>
  </p:slideViewPr>
  <p:notesTextViewPr>
    <p:cViewPr>
      <p:scale>
        <a:sx n="1" d="1"/>
        <a:sy n="1" d="1"/>
      </p:scale>
      <p:origin x="0" y="0"/>
    </p:cViewPr>
  </p:notesTextViewPr>
  <p:sorterViewPr>
    <p:cViewPr>
      <p:scale>
        <a:sx n="100" d="100"/>
        <a:sy n="100" d="100"/>
      </p:scale>
      <p:origin x="0" y="-24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C32B05-62EA-407A-B21C-2310C7945705}" type="doc">
      <dgm:prSet loTypeId="urn:microsoft.com/office/officeart/2005/8/layout/radial1" loCatId="cycle" qsTypeId="urn:microsoft.com/office/officeart/2005/8/quickstyle/simple4" qsCatId="simple" csTypeId="urn:microsoft.com/office/officeart/2005/8/colors/colorful1" csCatId="colorful" phldr="1"/>
      <dgm:spPr>
        <a:scene3d>
          <a:camera prst="orthographicFront">
            <a:rot lat="0" lon="0" rev="1380000"/>
          </a:camera>
          <a:lightRig rig="threePt" dir="t"/>
        </a:scene3d>
      </dgm:spPr>
      <dgm:t>
        <a:bodyPr/>
        <a:lstStyle/>
        <a:p>
          <a:endParaRPr lang="en-US"/>
        </a:p>
      </dgm:t>
    </dgm:pt>
    <dgm:pt modelId="{3AF880A5-0F00-4315-A5DF-1FE656798601}">
      <dgm:prSet phldrT="[Text]"/>
      <dgm:spPr>
        <a:solidFill>
          <a:srgbClr val="006600"/>
        </a:solidFill>
      </dgm:spPr>
      <dgm:t>
        <a:bodyPr/>
        <a:lstStyle/>
        <a:p>
          <a:endParaRPr lang="en-US" i="1" dirty="0"/>
        </a:p>
      </dgm:t>
    </dgm:pt>
    <dgm:pt modelId="{A13BB1F9-5857-4B43-8BF5-6589AA2CB759}" type="parTrans" cxnId="{24F8CBE2-5003-4E69-A772-6B98F2B05181}">
      <dgm:prSet/>
      <dgm:spPr/>
      <dgm:t>
        <a:bodyPr/>
        <a:lstStyle/>
        <a:p>
          <a:endParaRPr lang="en-US"/>
        </a:p>
      </dgm:t>
    </dgm:pt>
    <dgm:pt modelId="{C198C41D-2640-4669-83ED-E0CD35701C8E}" type="sibTrans" cxnId="{24F8CBE2-5003-4E69-A772-6B98F2B05181}">
      <dgm:prSet/>
      <dgm:spPr/>
      <dgm:t>
        <a:bodyPr/>
        <a:lstStyle/>
        <a:p>
          <a:endParaRPr lang="en-US"/>
        </a:p>
      </dgm:t>
    </dgm:pt>
    <dgm:pt modelId="{9AFDEAC1-A74D-44ED-A273-8EEA9AD544D9}">
      <dgm:prSet phldrT="[Text]" custT="1"/>
      <dgm:spPr>
        <a:gradFill rotWithShape="0">
          <a:gsLst>
            <a:gs pos="0">
              <a:schemeClr val="accent1">
                <a:hueOff val="0"/>
                <a:satOff val="0"/>
                <a:lumOff val="0"/>
                <a:alphaOff val="0"/>
                <a:shade val="51000"/>
                <a:satMod val="130000"/>
              </a:schemeClr>
            </a:gs>
            <a:gs pos="84000">
              <a:srgbClr val="EF6703"/>
            </a:gs>
            <a:gs pos="100000">
              <a:srgbClr val="EF6703"/>
            </a:gs>
            <a:gs pos="100000">
              <a:schemeClr val="accent1"/>
            </a:gs>
            <a:gs pos="100000">
              <a:schemeClr val="accent1">
                <a:hueOff val="0"/>
                <a:satOff val="0"/>
                <a:lumOff val="0"/>
                <a:alphaOff val="0"/>
                <a:shade val="94000"/>
                <a:satMod val="135000"/>
              </a:schemeClr>
            </a:gs>
          </a:gsLst>
          <a:lin ang="16200000" scaled="0"/>
        </a:gradFill>
      </dgm:spPr>
      <dgm:t>
        <a:bodyPr/>
        <a:lstStyle/>
        <a:p>
          <a:endParaRPr lang="en-US" sz="5000" dirty="0"/>
        </a:p>
      </dgm:t>
    </dgm:pt>
    <dgm:pt modelId="{4C7BF0C9-F320-4604-83E4-3616EC3F0A51}" type="parTrans" cxnId="{4F63EF6A-64A7-44BB-8EC0-54B14E3C7DC7}">
      <dgm:prSet/>
      <dgm:spPr/>
      <dgm:t>
        <a:bodyPr/>
        <a:lstStyle/>
        <a:p>
          <a:endParaRPr lang="en-US"/>
        </a:p>
      </dgm:t>
    </dgm:pt>
    <dgm:pt modelId="{CDA3DFC5-250E-4BBA-A52A-9278B729BB2D}" type="sibTrans" cxnId="{4F63EF6A-64A7-44BB-8EC0-54B14E3C7DC7}">
      <dgm:prSet/>
      <dgm:spPr/>
      <dgm:t>
        <a:bodyPr/>
        <a:lstStyle/>
        <a:p>
          <a:endParaRPr lang="en-US"/>
        </a:p>
      </dgm:t>
    </dgm:pt>
    <dgm:pt modelId="{4D00E63A-FD9F-481E-BB9D-E2703B1011B0}">
      <dgm:prSet phldrT="[Text]"/>
      <dgm:spPr>
        <a:gradFill rotWithShape="0">
          <a:gsLst>
            <a:gs pos="0">
              <a:schemeClr val="accent1">
                <a:hueOff val="0"/>
                <a:satOff val="0"/>
                <a:lumOff val="0"/>
                <a:alphaOff val="0"/>
                <a:shade val="51000"/>
                <a:satMod val="130000"/>
              </a:schemeClr>
            </a:gs>
            <a:gs pos="84000">
              <a:srgbClr val="EF6703"/>
            </a:gs>
            <a:gs pos="100000">
              <a:srgbClr val="EF6703"/>
            </a:gs>
            <a:gs pos="100000">
              <a:schemeClr val="accent1"/>
            </a:gs>
            <a:gs pos="100000">
              <a:schemeClr val="accent1">
                <a:hueOff val="0"/>
                <a:satOff val="0"/>
                <a:lumOff val="0"/>
                <a:alphaOff val="0"/>
                <a:shade val="94000"/>
                <a:satMod val="135000"/>
              </a:schemeClr>
            </a:gs>
          </a:gsLst>
          <a:lin ang="16200000" scaled="0"/>
        </a:gradFill>
      </dgm:spPr>
      <dgm:t>
        <a:bodyPr/>
        <a:lstStyle/>
        <a:p>
          <a:endParaRPr lang="en-US" dirty="0"/>
        </a:p>
      </dgm:t>
    </dgm:pt>
    <dgm:pt modelId="{9ADAB2CF-94B0-4FDA-A962-5EEEC02CCC08}" type="parTrans" cxnId="{704961CD-9BF6-4FE7-89D7-552DE480515C}">
      <dgm:prSet/>
      <dgm:spPr/>
      <dgm:t>
        <a:bodyPr/>
        <a:lstStyle/>
        <a:p>
          <a:endParaRPr lang="en-US"/>
        </a:p>
      </dgm:t>
    </dgm:pt>
    <dgm:pt modelId="{F2C10D62-1D6C-4E85-84B0-994F91CE79B2}" type="sibTrans" cxnId="{704961CD-9BF6-4FE7-89D7-552DE480515C}">
      <dgm:prSet/>
      <dgm:spPr/>
      <dgm:t>
        <a:bodyPr/>
        <a:lstStyle/>
        <a:p>
          <a:endParaRPr lang="en-US"/>
        </a:p>
      </dgm:t>
    </dgm:pt>
    <dgm:pt modelId="{F31CC882-43DD-454E-A504-A69A13F045E6}">
      <dgm:prSet phldrT="[Text]"/>
      <dgm:spPr>
        <a:solidFill>
          <a:srgbClr val="FFC000"/>
        </a:solidFill>
      </dgm:spPr>
      <dgm:t>
        <a:bodyPr/>
        <a:lstStyle/>
        <a:p>
          <a:endParaRPr lang="en-US" dirty="0"/>
        </a:p>
      </dgm:t>
    </dgm:pt>
    <dgm:pt modelId="{3529AFE4-F606-4BC3-B88B-525BA1DFE3C7}" type="parTrans" cxnId="{4239A467-BBE7-47CA-99EA-6E4FCB9D328A}">
      <dgm:prSet/>
      <dgm:spPr/>
      <dgm:t>
        <a:bodyPr/>
        <a:lstStyle/>
        <a:p>
          <a:endParaRPr lang="es-MX"/>
        </a:p>
      </dgm:t>
    </dgm:pt>
    <dgm:pt modelId="{A4478D86-DA78-490E-BAF4-5DD9F3D8E43A}" type="sibTrans" cxnId="{4239A467-BBE7-47CA-99EA-6E4FCB9D328A}">
      <dgm:prSet/>
      <dgm:spPr/>
      <dgm:t>
        <a:bodyPr/>
        <a:lstStyle/>
        <a:p>
          <a:endParaRPr lang="es-MX"/>
        </a:p>
      </dgm:t>
    </dgm:pt>
    <dgm:pt modelId="{A92C73EC-9EAB-4637-A693-5D236D0EA7E6}">
      <dgm:prSet phldrT="[Text]"/>
      <dgm:spPr>
        <a:solidFill>
          <a:srgbClr val="FFC000"/>
        </a:solidFill>
      </dgm:spPr>
      <dgm:t>
        <a:bodyPr/>
        <a:lstStyle/>
        <a:p>
          <a:endParaRPr lang="en-US" dirty="0"/>
        </a:p>
      </dgm:t>
    </dgm:pt>
    <dgm:pt modelId="{B73D4E69-51F0-4452-9A91-2816A069F37E}" type="parTrans" cxnId="{B9D8C28B-731D-4ABE-9EFC-8C4195629AEA}">
      <dgm:prSet/>
      <dgm:spPr/>
      <dgm:t>
        <a:bodyPr/>
        <a:lstStyle/>
        <a:p>
          <a:endParaRPr lang="es-MX"/>
        </a:p>
      </dgm:t>
    </dgm:pt>
    <dgm:pt modelId="{1DF801F2-231C-41A3-97C3-73A1BB8BD5D3}" type="sibTrans" cxnId="{B9D8C28B-731D-4ABE-9EFC-8C4195629AEA}">
      <dgm:prSet/>
      <dgm:spPr/>
      <dgm:t>
        <a:bodyPr/>
        <a:lstStyle/>
        <a:p>
          <a:endParaRPr lang="es-MX"/>
        </a:p>
      </dgm:t>
    </dgm:pt>
    <dgm:pt modelId="{BB944267-BBCD-4E90-8AC6-E3FE567B4CF0}">
      <dgm:prSet phldrT="[Text]"/>
      <dgm:spPr>
        <a:solidFill>
          <a:srgbClr val="FFC000"/>
        </a:solidFill>
      </dgm:spPr>
      <dgm:t>
        <a:bodyPr/>
        <a:lstStyle/>
        <a:p>
          <a:endParaRPr lang="en-US" dirty="0"/>
        </a:p>
      </dgm:t>
    </dgm:pt>
    <dgm:pt modelId="{9B17E386-4FB4-4592-A9B5-EBB9739B40A1}" type="parTrans" cxnId="{B74B0ED0-9912-4F23-A9C7-35410BD28EFD}">
      <dgm:prSet/>
      <dgm:spPr/>
      <dgm:t>
        <a:bodyPr/>
        <a:lstStyle/>
        <a:p>
          <a:endParaRPr lang="es-MX"/>
        </a:p>
      </dgm:t>
    </dgm:pt>
    <dgm:pt modelId="{3A861B8E-D4F2-4BD8-88E7-E5375589EC8C}" type="sibTrans" cxnId="{B74B0ED0-9912-4F23-A9C7-35410BD28EFD}">
      <dgm:prSet/>
      <dgm:spPr/>
      <dgm:t>
        <a:bodyPr/>
        <a:lstStyle/>
        <a:p>
          <a:endParaRPr lang="es-MX"/>
        </a:p>
      </dgm:t>
    </dgm:pt>
    <dgm:pt modelId="{5C70669C-E0E4-482B-8DA6-F74876EF512E}">
      <dgm:prSet phldrT="[Text]"/>
      <dgm:spPr>
        <a:gradFill rotWithShape="0">
          <a:gsLst>
            <a:gs pos="0">
              <a:schemeClr val="accent1">
                <a:hueOff val="0"/>
                <a:satOff val="0"/>
                <a:lumOff val="0"/>
                <a:alphaOff val="0"/>
                <a:shade val="51000"/>
                <a:satMod val="130000"/>
              </a:schemeClr>
            </a:gs>
            <a:gs pos="84000">
              <a:srgbClr val="EF6703"/>
            </a:gs>
            <a:gs pos="100000">
              <a:srgbClr val="EF6703"/>
            </a:gs>
            <a:gs pos="100000">
              <a:schemeClr val="accent1"/>
            </a:gs>
            <a:gs pos="100000">
              <a:schemeClr val="accent1">
                <a:hueOff val="0"/>
                <a:satOff val="0"/>
                <a:lumOff val="0"/>
                <a:alphaOff val="0"/>
                <a:shade val="94000"/>
                <a:satMod val="135000"/>
              </a:schemeClr>
            </a:gs>
          </a:gsLst>
          <a:lin ang="16200000" scaled="0"/>
        </a:gradFill>
      </dgm:spPr>
      <dgm:t>
        <a:bodyPr/>
        <a:lstStyle/>
        <a:p>
          <a:endParaRPr lang="en-US" dirty="0">
            <a:solidFill>
              <a:schemeClr val="tx1"/>
            </a:solidFill>
          </a:endParaRPr>
        </a:p>
      </dgm:t>
    </dgm:pt>
    <dgm:pt modelId="{D2E148A6-AC88-4D52-B474-F35D1A517DFE}" type="parTrans" cxnId="{F9D6B8E8-2B2A-43A9-9F63-61A9C40AB87F}">
      <dgm:prSet/>
      <dgm:spPr/>
      <dgm:t>
        <a:bodyPr/>
        <a:lstStyle/>
        <a:p>
          <a:endParaRPr lang="es-MX"/>
        </a:p>
      </dgm:t>
    </dgm:pt>
    <dgm:pt modelId="{CD053DD5-DBA4-48AC-978B-B3F4461E7B49}" type="sibTrans" cxnId="{F9D6B8E8-2B2A-43A9-9F63-61A9C40AB87F}">
      <dgm:prSet/>
      <dgm:spPr/>
      <dgm:t>
        <a:bodyPr/>
        <a:lstStyle/>
        <a:p>
          <a:endParaRPr lang="es-MX"/>
        </a:p>
      </dgm:t>
    </dgm:pt>
    <dgm:pt modelId="{9D435EBA-BCC9-495B-AB40-F91EDA85375D}">
      <dgm:prSet phldrT="[Text]"/>
      <dgm:spPr>
        <a:gradFill rotWithShape="0">
          <a:gsLst>
            <a:gs pos="0">
              <a:schemeClr val="accent1">
                <a:hueOff val="0"/>
                <a:satOff val="0"/>
                <a:lumOff val="0"/>
                <a:alphaOff val="0"/>
                <a:shade val="51000"/>
                <a:satMod val="130000"/>
              </a:schemeClr>
            </a:gs>
            <a:gs pos="84000">
              <a:srgbClr val="EF6703"/>
            </a:gs>
            <a:gs pos="100000">
              <a:srgbClr val="EF6703"/>
            </a:gs>
            <a:gs pos="100000">
              <a:schemeClr val="accent1"/>
            </a:gs>
            <a:gs pos="100000">
              <a:schemeClr val="accent1">
                <a:hueOff val="0"/>
                <a:satOff val="0"/>
                <a:lumOff val="0"/>
                <a:alphaOff val="0"/>
                <a:shade val="94000"/>
                <a:satMod val="135000"/>
              </a:schemeClr>
            </a:gs>
          </a:gsLst>
          <a:lin ang="16200000" scaled="0"/>
        </a:gradFill>
      </dgm:spPr>
      <dgm:t>
        <a:bodyPr/>
        <a:lstStyle/>
        <a:p>
          <a:endParaRPr lang="en-US" dirty="0"/>
        </a:p>
      </dgm:t>
    </dgm:pt>
    <dgm:pt modelId="{C06E05C9-6574-4115-A1BC-0752DA5AAC58}" type="parTrans" cxnId="{D6AFE1C9-DF3F-4D4B-A43F-301A58C3EE86}">
      <dgm:prSet/>
      <dgm:spPr/>
      <dgm:t>
        <a:bodyPr/>
        <a:lstStyle/>
        <a:p>
          <a:endParaRPr lang="es-MX"/>
        </a:p>
      </dgm:t>
    </dgm:pt>
    <dgm:pt modelId="{7B59E958-B1BD-40B4-B502-8C2657A780F5}" type="sibTrans" cxnId="{D6AFE1C9-DF3F-4D4B-A43F-301A58C3EE86}">
      <dgm:prSet/>
      <dgm:spPr/>
      <dgm:t>
        <a:bodyPr/>
        <a:lstStyle/>
        <a:p>
          <a:endParaRPr lang="es-MX"/>
        </a:p>
      </dgm:t>
    </dgm:pt>
    <dgm:pt modelId="{97690EEB-A864-44A4-8577-680CC6309501}">
      <dgm:prSet phldrT="[Text]"/>
      <dgm:spPr>
        <a:solidFill>
          <a:srgbClr val="FFC000"/>
        </a:solidFill>
      </dgm:spPr>
      <dgm:t>
        <a:bodyPr/>
        <a:lstStyle/>
        <a:p>
          <a:endParaRPr lang="en-US" dirty="0">
            <a:solidFill>
              <a:schemeClr val="tx1"/>
            </a:solidFill>
          </a:endParaRPr>
        </a:p>
      </dgm:t>
    </dgm:pt>
    <dgm:pt modelId="{106B1897-58E9-4431-A441-250E35DC356E}" type="parTrans" cxnId="{0DE9071A-03DE-483C-A1FE-CD8E1789BF09}">
      <dgm:prSet/>
      <dgm:spPr/>
      <dgm:t>
        <a:bodyPr/>
        <a:lstStyle/>
        <a:p>
          <a:endParaRPr lang="es-MX"/>
        </a:p>
      </dgm:t>
    </dgm:pt>
    <dgm:pt modelId="{B786705B-2243-4323-8D52-A8F3E5721FCB}" type="sibTrans" cxnId="{0DE9071A-03DE-483C-A1FE-CD8E1789BF09}">
      <dgm:prSet/>
      <dgm:spPr/>
      <dgm:t>
        <a:bodyPr/>
        <a:lstStyle/>
        <a:p>
          <a:endParaRPr lang="es-MX"/>
        </a:p>
      </dgm:t>
    </dgm:pt>
    <dgm:pt modelId="{661805BD-77A4-495B-841D-184017478DD9}" type="pres">
      <dgm:prSet presAssocID="{B9C32B05-62EA-407A-B21C-2310C7945705}" presName="cycle" presStyleCnt="0">
        <dgm:presLayoutVars>
          <dgm:chMax val="1"/>
          <dgm:dir/>
          <dgm:animLvl val="ctr"/>
          <dgm:resizeHandles val="exact"/>
        </dgm:presLayoutVars>
      </dgm:prSet>
      <dgm:spPr/>
      <dgm:t>
        <a:bodyPr/>
        <a:lstStyle/>
        <a:p>
          <a:endParaRPr lang="en-US"/>
        </a:p>
      </dgm:t>
    </dgm:pt>
    <dgm:pt modelId="{15082F96-EBA5-4698-8FAD-A48E880B834B}" type="pres">
      <dgm:prSet presAssocID="{3AF880A5-0F00-4315-A5DF-1FE656798601}" presName="centerShape" presStyleLbl="node0" presStyleIdx="0" presStyleCnt="1" custScaleX="180167" custScaleY="180167"/>
      <dgm:spPr/>
      <dgm:t>
        <a:bodyPr/>
        <a:lstStyle/>
        <a:p>
          <a:endParaRPr lang="es-MX"/>
        </a:p>
      </dgm:t>
    </dgm:pt>
    <dgm:pt modelId="{BD39354E-F892-4754-A0DE-0596591C85CF}" type="pres">
      <dgm:prSet presAssocID="{4C7BF0C9-F320-4604-83E4-3616EC3F0A51}" presName="Name9" presStyleLbl="parChTrans1D2" presStyleIdx="0" presStyleCnt="8"/>
      <dgm:spPr/>
      <dgm:t>
        <a:bodyPr/>
        <a:lstStyle/>
        <a:p>
          <a:endParaRPr lang="en-US"/>
        </a:p>
      </dgm:t>
    </dgm:pt>
    <dgm:pt modelId="{58AEAB94-9758-4311-82A9-119B818E3D82}" type="pres">
      <dgm:prSet presAssocID="{4C7BF0C9-F320-4604-83E4-3616EC3F0A51}" presName="connTx" presStyleLbl="parChTrans1D2" presStyleIdx="0" presStyleCnt="8"/>
      <dgm:spPr/>
      <dgm:t>
        <a:bodyPr/>
        <a:lstStyle/>
        <a:p>
          <a:endParaRPr lang="en-US"/>
        </a:p>
      </dgm:t>
    </dgm:pt>
    <dgm:pt modelId="{E2C739B9-4107-46C4-9F1E-F29EE2878615}" type="pres">
      <dgm:prSet presAssocID="{9AFDEAC1-A74D-44ED-A273-8EEA9AD544D9}" presName="node" presStyleLbl="node1" presStyleIdx="0" presStyleCnt="8" custScaleX="113360" custScaleY="113360">
        <dgm:presLayoutVars>
          <dgm:bulletEnabled val="1"/>
        </dgm:presLayoutVars>
      </dgm:prSet>
      <dgm:spPr/>
      <dgm:t>
        <a:bodyPr/>
        <a:lstStyle/>
        <a:p>
          <a:endParaRPr lang="en-US"/>
        </a:p>
      </dgm:t>
    </dgm:pt>
    <dgm:pt modelId="{4CD974FF-98B0-49CB-BA3A-24B2A01EF34E}" type="pres">
      <dgm:prSet presAssocID="{9ADAB2CF-94B0-4FDA-A962-5EEEC02CCC08}" presName="Name9" presStyleLbl="parChTrans1D2" presStyleIdx="1" presStyleCnt="8"/>
      <dgm:spPr/>
      <dgm:t>
        <a:bodyPr/>
        <a:lstStyle/>
        <a:p>
          <a:endParaRPr lang="en-US"/>
        </a:p>
      </dgm:t>
    </dgm:pt>
    <dgm:pt modelId="{3334D3F0-6BA9-449A-A5C4-4E922877A7AA}" type="pres">
      <dgm:prSet presAssocID="{9ADAB2CF-94B0-4FDA-A962-5EEEC02CCC08}" presName="connTx" presStyleLbl="parChTrans1D2" presStyleIdx="1" presStyleCnt="8"/>
      <dgm:spPr/>
      <dgm:t>
        <a:bodyPr/>
        <a:lstStyle/>
        <a:p>
          <a:endParaRPr lang="en-US"/>
        </a:p>
      </dgm:t>
    </dgm:pt>
    <dgm:pt modelId="{B23A6280-81AF-4236-89C1-54E0AC4D5588}" type="pres">
      <dgm:prSet presAssocID="{4D00E63A-FD9F-481E-BB9D-E2703B1011B0}" presName="node" presStyleLbl="node1" presStyleIdx="1" presStyleCnt="8" custScaleX="111478" custScaleY="111478">
        <dgm:presLayoutVars>
          <dgm:bulletEnabled val="1"/>
        </dgm:presLayoutVars>
      </dgm:prSet>
      <dgm:spPr/>
      <dgm:t>
        <a:bodyPr/>
        <a:lstStyle/>
        <a:p>
          <a:endParaRPr lang="en-US"/>
        </a:p>
      </dgm:t>
    </dgm:pt>
    <dgm:pt modelId="{738EA653-27AE-4603-8043-83AC287318E7}" type="pres">
      <dgm:prSet presAssocID="{B73D4E69-51F0-4452-9A91-2816A069F37E}" presName="Name9" presStyleLbl="parChTrans1D2" presStyleIdx="2" presStyleCnt="8"/>
      <dgm:spPr/>
      <dgm:t>
        <a:bodyPr/>
        <a:lstStyle/>
        <a:p>
          <a:endParaRPr lang="es-MX"/>
        </a:p>
      </dgm:t>
    </dgm:pt>
    <dgm:pt modelId="{679D25F7-CB41-4FBA-83D0-67E91A20071B}" type="pres">
      <dgm:prSet presAssocID="{B73D4E69-51F0-4452-9A91-2816A069F37E}" presName="connTx" presStyleLbl="parChTrans1D2" presStyleIdx="2" presStyleCnt="8"/>
      <dgm:spPr/>
      <dgm:t>
        <a:bodyPr/>
        <a:lstStyle/>
        <a:p>
          <a:endParaRPr lang="es-MX"/>
        </a:p>
      </dgm:t>
    </dgm:pt>
    <dgm:pt modelId="{7E53D36A-457F-42B4-8E97-D1DBA3456385}" type="pres">
      <dgm:prSet presAssocID="{A92C73EC-9EAB-4637-A693-5D236D0EA7E6}" presName="node" presStyleLbl="node1" presStyleIdx="2" presStyleCnt="8" custScaleX="113722" custScaleY="113722">
        <dgm:presLayoutVars>
          <dgm:bulletEnabled val="1"/>
        </dgm:presLayoutVars>
      </dgm:prSet>
      <dgm:spPr/>
      <dgm:t>
        <a:bodyPr/>
        <a:lstStyle/>
        <a:p>
          <a:endParaRPr lang="es-MX"/>
        </a:p>
      </dgm:t>
    </dgm:pt>
    <dgm:pt modelId="{EA97330F-2A5D-4D96-9F4A-BFDF14EE9EAD}" type="pres">
      <dgm:prSet presAssocID="{9B17E386-4FB4-4592-A9B5-EBB9739B40A1}" presName="Name9" presStyleLbl="parChTrans1D2" presStyleIdx="3" presStyleCnt="8"/>
      <dgm:spPr/>
      <dgm:t>
        <a:bodyPr/>
        <a:lstStyle/>
        <a:p>
          <a:endParaRPr lang="es-MX"/>
        </a:p>
      </dgm:t>
    </dgm:pt>
    <dgm:pt modelId="{5DAB3A1B-AF70-4117-A1D4-AF1EFC53AB4F}" type="pres">
      <dgm:prSet presAssocID="{9B17E386-4FB4-4592-A9B5-EBB9739B40A1}" presName="connTx" presStyleLbl="parChTrans1D2" presStyleIdx="3" presStyleCnt="8"/>
      <dgm:spPr/>
      <dgm:t>
        <a:bodyPr/>
        <a:lstStyle/>
        <a:p>
          <a:endParaRPr lang="es-MX"/>
        </a:p>
      </dgm:t>
    </dgm:pt>
    <dgm:pt modelId="{2C538F37-50FF-42BC-B203-84A6B916B0BE}" type="pres">
      <dgm:prSet presAssocID="{BB944267-BBCD-4E90-8AC6-E3FE567B4CF0}" presName="node" presStyleLbl="node1" presStyleIdx="3" presStyleCnt="8" custScaleX="114993" custScaleY="114993">
        <dgm:presLayoutVars>
          <dgm:bulletEnabled val="1"/>
        </dgm:presLayoutVars>
      </dgm:prSet>
      <dgm:spPr/>
      <dgm:t>
        <a:bodyPr/>
        <a:lstStyle/>
        <a:p>
          <a:endParaRPr lang="es-MX"/>
        </a:p>
      </dgm:t>
    </dgm:pt>
    <dgm:pt modelId="{76FB33DE-8DE1-45FB-A225-FF651521EBB4}" type="pres">
      <dgm:prSet presAssocID="{D2E148A6-AC88-4D52-B474-F35D1A517DFE}" presName="Name9" presStyleLbl="parChTrans1D2" presStyleIdx="4" presStyleCnt="8"/>
      <dgm:spPr/>
      <dgm:t>
        <a:bodyPr/>
        <a:lstStyle/>
        <a:p>
          <a:endParaRPr lang="es-MX"/>
        </a:p>
      </dgm:t>
    </dgm:pt>
    <dgm:pt modelId="{C97B6A5A-04B7-4922-B3A6-AC784B02FF12}" type="pres">
      <dgm:prSet presAssocID="{D2E148A6-AC88-4D52-B474-F35D1A517DFE}" presName="connTx" presStyleLbl="parChTrans1D2" presStyleIdx="4" presStyleCnt="8"/>
      <dgm:spPr/>
      <dgm:t>
        <a:bodyPr/>
        <a:lstStyle/>
        <a:p>
          <a:endParaRPr lang="es-MX"/>
        </a:p>
      </dgm:t>
    </dgm:pt>
    <dgm:pt modelId="{3612A00E-986F-4C8E-8E8E-8B788E8D947A}" type="pres">
      <dgm:prSet presAssocID="{5C70669C-E0E4-482B-8DA6-F74876EF512E}" presName="node" presStyleLbl="node1" presStyleIdx="4" presStyleCnt="8" custScaleX="111803" custScaleY="111803">
        <dgm:presLayoutVars>
          <dgm:bulletEnabled val="1"/>
        </dgm:presLayoutVars>
      </dgm:prSet>
      <dgm:spPr/>
      <dgm:t>
        <a:bodyPr/>
        <a:lstStyle/>
        <a:p>
          <a:endParaRPr lang="es-MX"/>
        </a:p>
      </dgm:t>
    </dgm:pt>
    <dgm:pt modelId="{49AC068F-A88A-4799-88CA-610EABCB77D7}" type="pres">
      <dgm:prSet presAssocID="{C06E05C9-6574-4115-A1BC-0752DA5AAC58}" presName="Name9" presStyleLbl="parChTrans1D2" presStyleIdx="5" presStyleCnt="8"/>
      <dgm:spPr/>
      <dgm:t>
        <a:bodyPr/>
        <a:lstStyle/>
        <a:p>
          <a:endParaRPr lang="es-MX"/>
        </a:p>
      </dgm:t>
    </dgm:pt>
    <dgm:pt modelId="{8964822F-F1F6-4A31-84F7-1A9F28231F4A}" type="pres">
      <dgm:prSet presAssocID="{C06E05C9-6574-4115-A1BC-0752DA5AAC58}" presName="connTx" presStyleLbl="parChTrans1D2" presStyleIdx="5" presStyleCnt="8"/>
      <dgm:spPr/>
      <dgm:t>
        <a:bodyPr/>
        <a:lstStyle/>
        <a:p>
          <a:endParaRPr lang="es-MX"/>
        </a:p>
      </dgm:t>
    </dgm:pt>
    <dgm:pt modelId="{3D07E5CF-7446-4F3E-8490-2772E650C5CA}" type="pres">
      <dgm:prSet presAssocID="{9D435EBA-BCC9-495B-AB40-F91EDA85375D}" presName="node" presStyleLbl="node1" presStyleIdx="5" presStyleCnt="8" custScaleX="113606" custScaleY="113606">
        <dgm:presLayoutVars>
          <dgm:bulletEnabled val="1"/>
        </dgm:presLayoutVars>
      </dgm:prSet>
      <dgm:spPr/>
      <dgm:t>
        <a:bodyPr/>
        <a:lstStyle/>
        <a:p>
          <a:endParaRPr lang="es-MX"/>
        </a:p>
      </dgm:t>
    </dgm:pt>
    <dgm:pt modelId="{E654CD98-A601-43A5-9B28-12A3C6AB592F}" type="pres">
      <dgm:prSet presAssocID="{106B1897-58E9-4431-A441-250E35DC356E}" presName="Name9" presStyleLbl="parChTrans1D2" presStyleIdx="6" presStyleCnt="8"/>
      <dgm:spPr/>
      <dgm:t>
        <a:bodyPr/>
        <a:lstStyle/>
        <a:p>
          <a:endParaRPr lang="es-MX"/>
        </a:p>
      </dgm:t>
    </dgm:pt>
    <dgm:pt modelId="{B89DADDB-E0DE-4F01-99F0-80E20B567C09}" type="pres">
      <dgm:prSet presAssocID="{106B1897-58E9-4431-A441-250E35DC356E}" presName="connTx" presStyleLbl="parChTrans1D2" presStyleIdx="6" presStyleCnt="8"/>
      <dgm:spPr/>
      <dgm:t>
        <a:bodyPr/>
        <a:lstStyle/>
        <a:p>
          <a:endParaRPr lang="es-MX"/>
        </a:p>
      </dgm:t>
    </dgm:pt>
    <dgm:pt modelId="{AE6D72A5-A50D-4771-A3F2-FEE3F75ACB3B}" type="pres">
      <dgm:prSet presAssocID="{97690EEB-A864-44A4-8577-680CC6309501}" presName="node" presStyleLbl="node1" presStyleIdx="6" presStyleCnt="8" custScaleX="118588" custScaleY="118588">
        <dgm:presLayoutVars>
          <dgm:bulletEnabled val="1"/>
        </dgm:presLayoutVars>
      </dgm:prSet>
      <dgm:spPr/>
      <dgm:t>
        <a:bodyPr/>
        <a:lstStyle/>
        <a:p>
          <a:endParaRPr lang="es-MX"/>
        </a:p>
      </dgm:t>
    </dgm:pt>
    <dgm:pt modelId="{B5AC4DA5-108D-4D87-8069-F9916C787D80}" type="pres">
      <dgm:prSet presAssocID="{3529AFE4-F606-4BC3-B88B-525BA1DFE3C7}" presName="Name9" presStyleLbl="parChTrans1D2" presStyleIdx="7" presStyleCnt="8"/>
      <dgm:spPr/>
      <dgm:t>
        <a:bodyPr/>
        <a:lstStyle/>
        <a:p>
          <a:endParaRPr lang="es-MX"/>
        </a:p>
      </dgm:t>
    </dgm:pt>
    <dgm:pt modelId="{540338D1-A6DF-437B-B8CC-722180A72DB4}" type="pres">
      <dgm:prSet presAssocID="{3529AFE4-F606-4BC3-B88B-525BA1DFE3C7}" presName="connTx" presStyleLbl="parChTrans1D2" presStyleIdx="7" presStyleCnt="8"/>
      <dgm:spPr/>
      <dgm:t>
        <a:bodyPr/>
        <a:lstStyle/>
        <a:p>
          <a:endParaRPr lang="es-MX"/>
        </a:p>
      </dgm:t>
    </dgm:pt>
    <dgm:pt modelId="{5299CA6A-7426-44CF-ACF2-C3A6B922BD34}" type="pres">
      <dgm:prSet presAssocID="{F31CC882-43DD-454E-A504-A69A13F045E6}" presName="node" presStyleLbl="node1" presStyleIdx="7" presStyleCnt="8" custScaleX="116119" custScaleY="116119">
        <dgm:presLayoutVars>
          <dgm:bulletEnabled val="1"/>
        </dgm:presLayoutVars>
      </dgm:prSet>
      <dgm:spPr/>
      <dgm:t>
        <a:bodyPr/>
        <a:lstStyle/>
        <a:p>
          <a:endParaRPr lang="es-MX"/>
        </a:p>
      </dgm:t>
    </dgm:pt>
  </dgm:ptLst>
  <dgm:cxnLst>
    <dgm:cxn modelId="{CB974281-239C-4FB2-86F5-C8A67BD81A41}" type="presOf" srcId="{C06E05C9-6574-4115-A1BC-0752DA5AAC58}" destId="{8964822F-F1F6-4A31-84F7-1A9F28231F4A}" srcOrd="1" destOrd="0" presId="urn:microsoft.com/office/officeart/2005/8/layout/radial1"/>
    <dgm:cxn modelId="{24F8CBE2-5003-4E69-A772-6B98F2B05181}" srcId="{B9C32B05-62EA-407A-B21C-2310C7945705}" destId="{3AF880A5-0F00-4315-A5DF-1FE656798601}" srcOrd="0" destOrd="0" parTransId="{A13BB1F9-5857-4B43-8BF5-6589AA2CB759}" sibTransId="{C198C41D-2640-4669-83ED-E0CD35701C8E}"/>
    <dgm:cxn modelId="{0CB3FA12-1153-4147-9ED8-3CF768035FB1}" type="presOf" srcId="{9ADAB2CF-94B0-4FDA-A962-5EEEC02CCC08}" destId="{4CD974FF-98B0-49CB-BA3A-24B2A01EF34E}" srcOrd="0" destOrd="0" presId="urn:microsoft.com/office/officeart/2005/8/layout/radial1"/>
    <dgm:cxn modelId="{A88154F6-F343-42CD-BD93-C200646CE9E0}" type="presOf" srcId="{9ADAB2CF-94B0-4FDA-A962-5EEEC02CCC08}" destId="{3334D3F0-6BA9-449A-A5C4-4E922877A7AA}" srcOrd="1" destOrd="0" presId="urn:microsoft.com/office/officeart/2005/8/layout/radial1"/>
    <dgm:cxn modelId="{B74B0ED0-9912-4F23-A9C7-35410BD28EFD}" srcId="{3AF880A5-0F00-4315-A5DF-1FE656798601}" destId="{BB944267-BBCD-4E90-8AC6-E3FE567B4CF0}" srcOrd="3" destOrd="0" parTransId="{9B17E386-4FB4-4592-A9B5-EBB9739B40A1}" sibTransId="{3A861B8E-D4F2-4BD8-88E7-E5375589EC8C}"/>
    <dgm:cxn modelId="{0DE9071A-03DE-483C-A1FE-CD8E1789BF09}" srcId="{3AF880A5-0F00-4315-A5DF-1FE656798601}" destId="{97690EEB-A864-44A4-8577-680CC6309501}" srcOrd="6" destOrd="0" parTransId="{106B1897-58E9-4431-A441-250E35DC356E}" sibTransId="{B786705B-2243-4323-8D52-A8F3E5721FCB}"/>
    <dgm:cxn modelId="{69D56BB1-C44E-4ECF-A59B-BACEB12AE397}" type="presOf" srcId="{F31CC882-43DD-454E-A504-A69A13F045E6}" destId="{5299CA6A-7426-44CF-ACF2-C3A6B922BD34}" srcOrd="0" destOrd="0" presId="urn:microsoft.com/office/officeart/2005/8/layout/radial1"/>
    <dgm:cxn modelId="{4239A467-BBE7-47CA-99EA-6E4FCB9D328A}" srcId="{3AF880A5-0F00-4315-A5DF-1FE656798601}" destId="{F31CC882-43DD-454E-A504-A69A13F045E6}" srcOrd="7" destOrd="0" parTransId="{3529AFE4-F606-4BC3-B88B-525BA1DFE3C7}" sibTransId="{A4478D86-DA78-490E-BAF4-5DD9F3D8E43A}"/>
    <dgm:cxn modelId="{9CC96049-BAF1-4282-9945-45874E47EAAC}" type="presOf" srcId="{C06E05C9-6574-4115-A1BC-0752DA5AAC58}" destId="{49AC068F-A88A-4799-88CA-610EABCB77D7}" srcOrd="0" destOrd="0" presId="urn:microsoft.com/office/officeart/2005/8/layout/radial1"/>
    <dgm:cxn modelId="{F9D6B8E8-2B2A-43A9-9F63-61A9C40AB87F}" srcId="{3AF880A5-0F00-4315-A5DF-1FE656798601}" destId="{5C70669C-E0E4-482B-8DA6-F74876EF512E}" srcOrd="4" destOrd="0" parTransId="{D2E148A6-AC88-4D52-B474-F35D1A517DFE}" sibTransId="{CD053DD5-DBA4-48AC-978B-B3F4461E7B49}"/>
    <dgm:cxn modelId="{7EAB995F-7759-4851-9D43-EC28EB8FAE68}" type="presOf" srcId="{106B1897-58E9-4431-A441-250E35DC356E}" destId="{E654CD98-A601-43A5-9B28-12A3C6AB592F}" srcOrd="0" destOrd="0" presId="urn:microsoft.com/office/officeart/2005/8/layout/radial1"/>
    <dgm:cxn modelId="{3F27E48B-65BB-4D4C-AD62-DEEF13E14823}" type="presOf" srcId="{106B1897-58E9-4431-A441-250E35DC356E}" destId="{B89DADDB-E0DE-4F01-99F0-80E20B567C09}" srcOrd="1" destOrd="0" presId="urn:microsoft.com/office/officeart/2005/8/layout/radial1"/>
    <dgm:cxn modelId="{F33E63DD-857E-405E-9C55-3A16A4D5A8C2}" type="presOf" srcId="{9B17E386-4FB4-4592-A9B5-EBB9739B40A1}" destId="{5DAB3A1B-AF70-4117-A1D4-AF1EFC53AB4F}" srcOrd="1" destOrd="0" presId="urn:microsoft.com/office/officeart/2005/8/layout/radial1"/>
    <dgm:cxn modelId="{704961CD-9BF6-4FE7-89D7-552DE480515C}" srcId="{3AF880A5-0F00-4315-A5DF-1FE656798601}" destId="{4D00E63A-FD9F-481E-BB9D-E2703B1011B0}" srcOrd="1" destOrd="0" parTransId="{9ADAB2CF-94B0-4FDA-A962-5EEEC02CCC08}" sibTransId="{F2C10D62-1D6C-4E85-84B0-994F91CE79B2}"/>
    <dgm:cxn modelId="{D6AFE1C9-DF3F-4D4B-A43F-301A58C3EE86}" srcId="{3AF880A5-0F00-4315-A5DF-1FE656798601}" destId="{9D435EBA-BCC9-495B-AB40-F91EDA85375D}" srcOrd="5" destOrd="0" parTransId="{C06E05C9-6574-4115-A1BC-0752DA5AAC58}" sibTransId="{7B59E958-B1BD-40B4-B502-8C2657A780F5}"/>
    <dgm:cxn modelId="{47708E7A-012C-42DF-B6D9-7FE0A672021A}" type="presOf" srcId="{9AFDEAC1-A74D-44ED-A273-8EEA9AD544D9}" destId="{E2C739B9-4107-46C4-9F1E-F29EE2878615}" srcOrd="0" destOrd="0" presId="urn:microsoft.com/office/officeart/2005/8/layout/radial1"/>
    <dgm:cxn modelId="{84083702-E1F4-475C-8636-8593A25AFD9E}" type="presOf" srcId="{5C70669C-E0E4-482B-8DA6-F74876EF512E}" destId="{3612A00E-986F-4C8E-8E8E-8B788E8D947A}" srcOrd="0" destOrd="0" presId="urn:microsoft.com/office/officeart/2005/8/layout/radial1"/>
    <dgm:cxn modelId="{CB96C54A-88B3-4802-99DF-8C92CE386CC1}" type="presOf" srcId="{B9C32B05-62EA-407A-B21C-2310C7945705}" destId="{661805BD-77A4-495B-841D-184017478DD9}" srcOrd="0" destOrd="0" presId="urn:microsoft.com/office/officeart/2005/8/layout/radial1"/>
    <dgm:cxn modelId="{9AC699C1-5F43-476D-8ABD-57CFF6974222}" type="presOf" srcId="{3AF880A5-0F00-4315-A5DF-1FE656798601}" destId="{15082F96-EBA5-4698-8FAD-A48E880B834B}" srcOrd="0" destOrd="0" presId="urn:microsoft.com/office/officeart/2005/8/layout/radial1"/>
    <dgm:cxn modelId="{025FE5E9-847C-4BBA-8E7A-D1359C71B98B}" type="presOf" srcId="{3529AFE4-F606-4BC3-B88B-525BA1DFE3C7}" destId="{540338D1-A6DF-437B-B8CC-722180A72DB4}" srcOrd="1" destOrd="0" presId="urn:microsoft.com/office/officeart/2005/8/layout/radial1"/>
    <dgm:cxn modelId="{04937985-BCB0-448C-8610-9687CEC4C276}" type="presOf" srcId="{B73D4E69-51F0-4452-9A91-2816A069F37E}" destId="{738EA653-27AE-4603-8043-83AC287318E7}" srcOrd="0" destOrd="0" presId="urn:microsoft.com/office/officeart/2005/8/layout/radial1"/>
    <dgm:cxn modelId="{B00BDC52-F7B9-42C6-8665-BF8A968AD7FA}" type="presOf" srcId="{BB944267-BBCD-4E90-8AC6-E3FE567B4CF0}" destId="{2C538F37-50FF-42BC-B203-84A6B916B0BE}" srcOrd="0" destOrd="0" presId="urn:microsoft.com/office/officeart/2005/8/layout/radial1"/>
    <dgm:cxn modelId="{7EF2839B-0CD7-4E12-A34E-9AA5C0BBCD73}" type="presOf" srcId="{9B17E386-4FB4-4592-A9B5-EBB9739B40A1}" destId="{EA97330F-2A5D-4D96-9F4A-BFDF14EE9EAD}" srcOrd="0" destOrd="0" presId="urn:microsoft.com/office/officeart/2005/8/layout/radial1"/>
    <dgm:cxn modelId="{B9D8C28B-731D-4ABE-9EFC-8C4195629AEA}" srcId="{3AF880A5-0F00-4315-A5DF-1FE656798601}" destId="{A92C73EC-9EAB-4637-A693-5D236D0EA7E6}" srcOrd="2" destOrd="0" parTransId="{B73D4E69-51F0-4452-9A91-2816A069F37E}" sibTransId="{1DF801F2-231C-41A3-97C3-73A1BB8BD5D3}"/>
    <dgm:cxn modelId="{386A5A90-48DE-4EF6-9D2B-E7BF94D4C1AF}" type="presOf" srcId="{4C7BF0C9-F320-4604-83E4-3616EC3F0A51}" destId="{BD39354E-F892-4754-A0DE-0596591C85CF}" srcOrd="0" destOrd="0" presId="urn:microsoft.com/office/officeart/2005/8/layout/radial1"/>
    <dgm:cxn modelId="{0A7467A6-680A-4235-A52D-1E1323E2B50B}" type="presOf" srcId="{B73D4E69-51F0-4452-9A91-2816A069F37E}" destId="{679D25F7-CB41-4FBA-83D0-67E91A20071B}" srcOrd="1" destOrd="0" presId="urn:microsoft.com/office/officeart/2005/8/layout/radial1"/>
    <dgm:cxn modelId="{10A38C91-B0D7-4923-9524-A9051A9C34E6}" type="presOf" srcId="{9D435EBA-BCC9-495B-AB40-F91EDA85375D}" destId="{3D07E5CF-7446-4F3E-8490-2772E650C5CA}" srcOrd="0" destOrd="0" presId="urn:microsoft.com/office/officeart/2005/8/layout/radial1"/>
    <dgm:cxn modelId="{6836E3DE-9A41-4C75-A9A2-504580504632}" type="presOf" srcId="{4C7BF0C9-F320-4604-83E4-3616EC3F0A51}" destId="{58AEAB94-9758-4311-82A9-119B818E3D82}" srcOrd="1" destOrd="0" presId="urn:microsoft.com/office/officeart/2005/8/layout/radial1"/>
    <dgm:cxn modelId="{0AC217B6-820E-4079-B992-BF082C4BC290}" type="presOf" srcId="{D2E148A6-AC88-4D52-B474-F35D1A517DFE}" destId="{76FB33DE-8DE1-45FB-A225-FF651521EBB4}" srcOrd="0" destOrd="0" presId="urn:microsoft.com/office/officeart/2005/8/layout/radial1"/>
    <dgm:cxn modelId="{B8F2F120-1D01-4B8F-BFC1-55F1A6884534}" type="presOf" srcId="{4D00E63A-FD9F-481E-BB9D-E2703B1011B0}" destId="{B23A6280-81AF-4236-89C1-54E0AC4D5588}" srcOrd="0" destOrd="0" presId="urn:microsoft.com/office/officeart/2005/8/layout/radial1"/>
    <dgm:cxn modelId="{4F63EF6A-64A7-44BB-8EC0-54B14E3C7DC7}" srcId="{3AF880A5-0F00-4315-A5DF-1FE656798601}" destId="{9AFDEAC1-A74D-44ED-A273-8EEA9AD544D9}" srcOrd="0" destOrd="0" parTransId="{4C7BF0C9-F320-4604-83E4-3616EC3F0A51}" sibTransId="{CDA3DFC5-250E-4BBA-A52A-9278B729BB2D}"/>
    <dgm:cxn modelId="{916797C1-9C00-49C8-A14C-30D87C4D561F}" type="presOf" srcId="{97690EEB-A864-44A4-8577-680CC6309501}" destId="{AE6D72A5-A50D-4771-A3F2-FEE3F75ACB3B}" srcOrd="0" destOrd="0" presId="urn:microsoft.com/office/officeart/2005/8/layout/radial1"/>
    <dgm:cxn modelId="{110086D0-2031-4F2A-AEBD-1266763DB5C9}" type="presOf" srcId="{D2E148A6-AC88-4D52-B474-F35D1A517DFE}" destId="{C97B6A5A-04B7-4922-B3A6-AC784B02FF12}" srcOrd="1" destOrd="0" presId="urn:microsoft.com/office/officeart/2005/8/layout/radial1"/>
    <dgm:cxn modelId="{5575FEC5-05C5-4A4E-A06F-CF33BAB69714}" type="presOf" srcId="{3529AFE4-F606-4BC3-B88B-525BA1DFE3C7}" destId="{B5AC4DA5-108D-4D87-8069-F9916C787D80}" srcOrd="0" destOrd="0" presId="urn:microsoft.com/office/officeart/2005/8/layout/radial1"/>
    <dgm:cxn modelId="{754BC426-EE50-4119-A413-F6EAB826FBF1}" type="presOf" srcId="{A92C73EC-9EAB-4637-A693-5D236D0EA7E6}" destId="{7E53D36A-457F-42B4-8E97-D1DBA3456385}" srcOrd="0" destOrd="0" presId="urn:microsoft.com/office/officeart/2005/8/layout/radial1"/>
    <dgm:cxn modelId="{7E5F84F4-C767-4F81-A963-0C2AEEC2CB88}" type="presParOf" srcId="{661805BD-77A4-495B-841D-184017478DD9}" destId="{15082F96-EBA5-4698-8FAD-A48E880B834B}" srcOrd="0" destOrd="0" presId="urn:microsoft.com/office/officeart/2005/8/layout/radial1"/>
    <dgm:cxn modelId="{06F4F5A3-D86C-4E4B-BA85-37D174B9461E}" type="presParOf" srcId="{661805BD-77A4-495B-841D-184017478DD9}" destId="{BD39354E-F892-4754-A0DE-0596591C85CF}" srcOrd="1" destOrd="0" presId="urn:microsoft.com/office/officeart/2005/8/layout/radial1"/>
    <dgm:cxn modelId="{BE3F962F-92F0-4F4B-8561-DCD1BE80BCFF}" type="presParOf" srcId="{BD39354E-F892-4754-A0DE-0596591C85CF}" destId="{58AEAB94-9758-4311-82A9-119B818E3D82}" srcOrd="0" destOrd="0" presId="urn:microsoft.com/office/officeart/2005/8/layout/radial1"/>
    <dgm:cxn modelId="{1C136A16-D748-4645-B53C-F2DA504F96EF}" type="presParOf" srcId="{661805BD-77A4-495B-841D-184017478DD9}" destId="{E2C739B9-4107-46C4-9F1E-F29EE2878615}" srcOrd="2" destOrd="0" presId="urn:microsoft.com/office/officeart/2005/8/layout/radial1"/>
    <dgm:cxn modelId="{7EC68842-2108-484C-AA21-3576E5D6475F}" type="presParOf" srcId="{661805BD-77A4-495B-841D-184017478DD9}" destId="{4CD974FF-98B0-49CB-BA3A-24B2A01EF34E}" srcOrd="3" destOrd="0" presId="urn:microsoft.com/office/officeart/2005/8/layout/radial1"/>
    <dgm:cxn modelId="{89D47D5B-5AC7-4981-9918-2EF800F8BE1A}" type="presParOf" srcId="{4CD974FF-98B0-49CB-BA3A-24B2A01EF34E}" destId="{3334D3F0-6BA9-449A-A5C4-4E922877A7AA}" srcOrd="0" destOrd="0" presId="urn:microsoft.com/office/officeart/2005/8/layout/radial1"/>
    <dgm:cxn modelId="{70E43F60-1594-439B-996C-DF5FEE9A4CB3}" type="presParOf" srcId="{661805BD-77A4-495B-841D-184017478DD9}" destId="{B23A6280-81AF-4236-89C1-54E0AC4D5588}" srcOrd="4" destOrd="0" presId="urn:microsoft.com/office/officeart/2005/8/layout/radial1"/>
    <dgm:cxn modelId="{539C3A10-6885-41F1-92F4-52F7FF36CF86}" type="presParOf" srcId="{661805BD-77A4-495B-841D-184017478DD9}" destId="{738EA653-27AE-4603-8043-83AC287318E7}" srcOrd="5" destOrd="0" presId="urn:microsoft.com/office/officeart/2005/8/layout/radial1"/>
    <dgm:cxn modelId="{0A343185-DBBD-4CD0-AEF4-D25B9F4487BA}" type="presParOf" srcId="{738EA653-27AE-4603-8043-83AC287318E7}" destId="{679D25F7-CB41-4FBA-83D0-67E91A20071B}" srcOrd="0" destOrd="0" presId="urn:microsoft.com/office/officeart/2005/8/layout/radial1"/>
    <dgm:cxn modelId="{4F79254C-7378-4B8D-8DBA-41CD75236C2A}" type="presParOf" srcId="{661805BD-77A4-495B-841D-184017478DD9}" destId="{7E53D36A-457F-42B4-8E97-D1DBA3456385}" srcOrd="6" destOrd="0" presId="urn:microsoft.com/office/officeart/2005/8/layout/radial1"/>
    <dgm:cxn modelId="{E5B2F630-8F4E-491B-9321-8C144B398848}" type="presParOf" srcId="{661805BD-77A4-495B-841D-184017478DD9}" destId="{EA97330F-2A5D-4D96-9F4A-BFDF14EE9EAD}" srcOrd="7" destOrd="0" presId="urn:microsoft.com/office/officeart/2005/8/layout/radial1"/>
    <dgm:cxn modelId="{C45574BD-F9A5-4FFF-856F-4BE980992859}" type="presParOf" srcId="{EA97330F-2A5D-4D96-9F4A-BFDF14EE9EAD}" destId="{5DAB3A1B-AF70-4117-A1D4-AF1EFC53AB4F}" srcOrd="0" destOrd="0" presId="urn:microsoft.com/office/officeart/2005/8/layout/radial1"/>
    <dgm:cxn modelId="{CBE0FAFD-FC17-424B-9881-71F0F47903DE}" type="presParOf" srcId="{661805BD-77A4-495B-841D-184017478DD9}" destId="{2C538F37-50FF-42BC-B203-84A6B916B0BE}" srcOrd="8" destOrd="0" presId="urn:microsoft.com/office/officeart/2005/8/layout/radial1"/>
    <dgm:cxn modelId="{2ECCD267-3870-470D-B733-687B735DDB31}" type="presParOf" srcId="{661805BD-77A4-495B-841D-184017478DD9}" destId="{76FB33DE-8DE1-45FB-A225-FF651521EBB4}" srcOrd="9" destOrd="0" presId="urn:microsoft.com/office/officeart/2005/8/layout/radial1"/>
    <dgm:cxn modelId="{51DDFAAC-356A-42C4-8128-60FE2CC6887A}" type="presParOf" srcId="{76FB33DE-8DE1-45FB-A225-FF651521EBB4}" destId="{C97B6A5A-04B7-4922-B3A6-AC784B02FF12}" srcOrd="0" destOrd="0" presId="urn:microsoft.com/office/officeart/2005/8/layout/radial1"/>
    <dgm:cxn modelId="{4542EFF4-0840-4A87-9F6C-C810C37E798E}" type="presParOf" srcId="{661805BD-77A4-495B-841D-184017478DD9}" destId="{3612A00E-986F-4C8E-8E8E-8B788E8D947A}" srcOrd="10" destOrd="0" presId="urn:microsoft.com/office/officeart/2005/8/layout/radial1"/>
    <dgm:cxn modelId="{A499E1B2-D840-47B3-9B96-536D2975541B}" type="presParOf" srcId="{661805BD-77A4-495B-841D-184017478DD9}" destId="{49AC068F-A88A-4799-88CA-610EABCB77D7}" srcOrd="11" destOrd="0" presId="urn:microsoft.com/office/officeart/2005/8/layout/radial1"/>
    <dgm:cxn modelId="{15E4C1B1-053A-4AC7-B947-C5B896B397C4}" type="presParOf" srcId="{49AC068F-A88A-4799-88CA-610EABCB77D7}" destId="{8964822F-F1F6-4A31-84F7-1A9F28231F4A}" srcOrd="0" destOrd="0" presId="urn:microsoft.com/office/officeart/2005/8/layout/radial1"/>
    <dgm:cxn modelId="{941F1B7D-D823-4195-A738-12CA60F87BD3}" type="presParOf" srcId="{661805BD-77A4-495B-841D-184017478DD9}" destId="{3D07E5CF-7446-4F3E-8490-2772E650C5CA}" srcOrd="12" destOrd="0" presId="urn:microsoft.com/office/officeart/2005/8/layout/radial1"/>
    <dgm:cxn modelId="{E5E52B6C-853B-4474-8F7D-29DD3DFC920D}" type="presParOf" srcId="{661805BD-77A4-495B-841D-184017478DD9}" destId="{E654CD98-A601-43A5-9B28-12A3C6AB592F}" srcOrd="13" destOrd="0" presId="urn:microsoft.com/office/officeart/2005/8/layout/radial1"/>
    <dgm:cxn modelId="{9701CD3E-EF6B-4256-ACD7-276DD2184D29}" type="presParOf" srcId="{E654CD98-A601-43A5-9B28-12A3C6AB592F}" destId="{B89DADDB-E0DE-4F01-99F0-80E20B567C09}" srcOrd="0" destOrd="0" presId="urn:microsoft.com/office/officeart/2005/8/layout/radial1"/>
    <dgm:cxn modelId="{B28119D7-1214-47F1-BAC4-500BC25044A4}" type="presParOf" srcId="{661805BD-77A4-495B-841D-184017478DD9}" destId="{AE6D72A5-A50D-4771-A3F2-FEE3F75ACB3B}" srcOrd="14" destOrd="0" presId="urn:microsoft.com/office/officeart/2005/8/layout/radial1"/>
    <dgm:cxn modelId="{A370B0F3-0FFD-47B1-9E36-2BE974435193}" type="presParOf" srcId="{661805BD-77A4-495B-841D-184017478DD9}" destId="{B5AC4DA5-108D-4D87-8069-F9916C787D80}" srcOrd="15" destOrd="0" presId="urn:microsoft.com/office/officeart/2005/8/layout/radial1"/>
    <dgm:cxn modelId="{210BB114-3386-4EC9-A2B5-C2B9E0A8C1B5}" type="presParOf" srcId="{B5AC4DA5-108D-4D87-8069-F9916C787D80}" destId="{540338D1-A6DF-437B-B8CC-722180A72DB4}" srcOrd="0" destOrd="0" presId="urn:microsoft.com/office/officeart/2005/8/layout/radial1"/>
    <dgm:cxn modelId="{667DC18A-C613-4874-95EA-08F1007114F1}" type="presParOf" srcId="{661805BD-77A4-495B-841D-184017478DD9}" destId="{5299CA6A-7426-44CF-ACF2-C3A6B922BD34}" srcOrd="16" destOrd="0" presId="urn:microsoft.com/office/officeart/2005/8/layout/radial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82F96-EBA5-4698-8FAD-A48E880B834B}">
      <dsp:nvSpPr>
        <dsp:cNvPr id="0" name=""/>
        <dsp:cNvSpPr/>
      </dsp:nvSpPr>
      <dsp:spPr>
        <a:xfrm>
          <a:off x="2564652" y="1639633"/>
          <a:ext cx="2263663" cy="2263663"/>
        </a:xfrm>
        <a:prstGeom prst="ellipse">
          <a:avLst/>
        </a:prstGeom>
        <a:solidFill>
          <a:srgbClr val="006600"/>
        </a:solidFill>
        <a:ln>
          <a:noFill/>
        </a:ln>
        <a:effectLst>
          <a:outerShdw blurRad="63500" dist="38100" dir="8100000" rotWithShape="0">
            <a:srgbClr val="000000">
              <a:alpha val="45000"/>
            </a:srgbClr>
          </a:outerShdw>
        </a:effectLst>
        <a:scene3d>
          <a:camera prst="orthographicFront">
            <a:rot lat="0" lon="0" rev="1380000"/>
          </a:camera>
          <a:lightRig rig="threePt" dir="t"/>
        </a:scene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2844800">
            <a:lnSpc>
              <a:spcPct val="90000"/>
            </a:lnSpc>
            <a:spcBef>
              <a:spcPct val="0"/>
            </a:spcBef>
            <a:spcAft>
              <a:spcPct val="35000"/>
            </a:spcAft>
          </a:pPr>
          <a:endParaRPr lang="en-US" sz="6400" i="1" kern="1200" dirty="0"/>
        </a:p>
      </dsp:txBody>
      <dsp:txXfrm>
        <a:off x="2896158" y="1971139"/>
        <a:ext cx="1600651" cy="1600651"/>
      </dsp:txXfrm>
    </dsp:sp>
    <dsp:sp modelId="{BD39354E-F892-4754-A0DE-0596591C85CF}">
      <dsp:nvSpPr>
        <dsp:cNvPr id="0" name=""/>
        <dsp:cNvSpPr/>
      </dsp:nvSpPr>
      <dsp:spPr>
        <a:xfrm rot="16200000">
          <a:off x="3551140" y="1478929"/>
          <a:ext cx="290689" cy="30717"/>
        </a:xfrm>
        <a:custGeom>
          <a:avLst/>
          <a:gdLst/>
          <a:ahLst/>
          <a:cxnLst/>
          <a:rect l="0" t="0" r="0" b="0"/>
          <a:pathLst>
            <a:path>
              <a:moveTo>
                <a:pt x="0" y="15358"/>
              </a:moveTo>
              <a:lnTo>
                <a:pt x="290689" y="15358"/>
              </a:lnTo>
            </a:path>
          </a:pathLst>
        </a:custGeom>
        <a:noFill/>
        <a:ln w="9525" cap="flat" cmpd="sng" algn="ctr">
          <a:solidFill>
            <a:schemeClr val="accent2">
              <a:hueOff val="0"/>
              <a:satOff val="0"/>
              <a:lumOff val="0"/>
              <a:alphaOff val="0"/>
            </a:schemeClr>
          </a:solidFill>
          <a:prstDash val="solid"/>
        </a:ln>
        <a:effectLst/>
        <a:scene3d>
          <a:camera prst="orthographicFront">
            <a:rot lat="0" lon="0" rev="1380000"/>
          </a:camera>
          <a:lightRig rig="threePt" dir="t"/>
        </a:scene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89217" y="1487021"/>
        <a:ext cx="14534" cy="14534"/>
      </dsp:txXfrm>
    </dsp:sp>
    <dsp:sp modelId="{E2C739B9-4107-46C4-9F1E-F29EE2878615}">
      <dsp:nvSpPr>
        <dsp:cNvPr id="0" name=""/>
        <dsp:cNvSpPr/>
      </dsp:nvSpPr>
      <dsp:spPr>
        <a:xfrm>
          <a:off x="2984343" y="-75339"/>
          <a:ext cx="1424283" cy="1424283"/>
        </a:xfrm>
        <a:prstGeom prst="ellipse">
          <a:avLst/>
        </a:prstGeom>
        <a:gradFill rotWithShape="0">
          <a:gsLst>
            <a:gs pos="0">
              <a:schemeClr val="accent1">
                <a:hueOff val="0"/>
                <a:satOff val="0"/>
                <a:lumOff val="0"/>
                <a:alphaOff val="0"/>
                <a:shade val="51000"/>
                <a:satMod val="130000"/>
              </a:schemeClr>
            </a:gs>
            <a:gs pos="84000">
              <a:srgbClr val="EF6703"/>
            </a:gs>
            <a:gs pos="100000">
              <a:srgbClr val="EF6703"/>
            </a:gs>
            <a:gs pos="100000">
              <a:schemeClr val="accent1"/>
            </a:gs>
            <a:gs pos="100000">
              <a:schemeClr val="accent1">
                <a:hueOff val="0"/>
                <a:satOff val="0"/>
                <a:lumOff val="0"/>
                <a:alphaOff val="0"/>
                <a:shade val="94000"/>
                <a:satMod val="135000"/>
              </a:schemeClr>
            </a:gs>
          </a:gsLst>
          <a:lin ang="16200000" scaled="0"/>
        </a:gradFill>
        <a:ln>
          <a:noFill/>
        </a:ln>
        <a:effectLst>
          <a:outerShdw blurRad="63500" dist="38100" dir="8100000" rotWithShape="0">
            <a:srgbClr val="000000">
              <a:alpha val="45000"/>
            </a:srgbClr>
          </a:outerShdw>
        </a:effectLst>
        <a:scene3d>
          <a:camera prst="orthographicFront">
            <a:rot lat="0" lon="0" rev="1380000"/>
          </a:camera>
          <a:lightRig rig="threePt" dir="t"/>
        </a:scene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endParaRPr lang="en-US" sz="5000" kern="1200" dirty="0"/>
        </a:p>
      </dsp:txBody>
      <dsp:txXfrm>
        <a:off x="3192924" y="133242"/>
        <a:ext cx="1007121" cy="1007121"/>
      </dsp:txXfrm>
    </dsp:sp>
    <dsp:sp modelId="{4CD974FF-98B0-49CB-BA3A-24B2A01EF34E}">
      <dsp:nvSpPr>
        <dsp:cNvPr id="0" name=""/>
        <dsp:cNvSpPr/>
      </dsp:nvSpPr>
      <dsp:spPr>
        <a:xfrm rot="18900000">
          <a:off x="4452509" y="1848826"/>
          <a:ext cx="302512" cy="30717"/>
        </a:xfrm>
        <a:custGeom>
          <a:avLst/>
          <a:gdLst/>
          <a:ahLst/>
          <a:cxnLst/>
          <a:rect l="0" t="0" r="0" b="0"/>
          <a:pathLst>
            <a:path>
              <a:moveTo>
                <a:pt x="0" y="15358"/>
              </a:moveTo>
              <a:lnTo>
                <a:pt x="302512" y="15358"/>
              </a:lnTo>
            </a:path>
          </a:pathLst>
        </a:custGeom>
        <a:noFill/>
        <a:ln w="9525" cap="flat" cmpd="sng" algn="ctr">
          <a:solidFill>
            <a:schemeClr val="accent2">
              <a:hueOff val="0"/>
              <a:satOff val="0"/>
              <a:lumOff val="0"/>
              <a:alphaOff val="0"/>
            </a:schemeClr>
          </a:solidFill>
          <a:prstDash val="solid"/>
        </a:ln>
        <a:effectLst/>
        <a:scene3d>
          <a:camera prst="orthographicFront">
            <a:rot lat="0" lon="0" rev="1380000"/>
          </a:camera>
          <a:lightRig rig="threePt" dir="t"/>
        </a:scene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96202" y="1856622"/>
        <a:ext cx="15125" cy="15125"/>
      </dsp:txXfrm>
    </dsp:sp>
    <dsp:sp modelId="{B23A6280-81AF-4236-89C1-54E0AC4D5588}">
      <dsp:nvSpPr>
        <dsp:cNvPr id="0" name=""/>
        <dsp:cNvSpPr/>
      </dsp:nvSpPr>
      <dsp:spPr>
        <a:xfrm>
          <a:off x="4505600" y="561711"/>
          <a:ext cx="1400637" cy="1400637"/>
        </a:xfrm>
        <a:prstGeom prst="ellipse">
          <a:avLst/>
        </a:prstGeom>
        <a:gradFill rotWithShape="0">
          <a:gsLst>
            <a:gs pos="0">
              <a:schemeClr val="accent1">
                <a:hueOff val="0"/>
                <a:satOff val="0"/>
                <a:lumOff val="0"/>
                <a:alphaOff val="0"/>
                <a:shade val="51000"/>
                <a:satMod val="130000"/>
              </a:schemeClr>
            </a:gs>
            <a:gs pos="84000">
              <a:srgbClr val="EF6703"/>
            </a:gs>
            <a:gs pos="100000">
              <a:srgbClr val="EF6703"/>
            </a:gs>
            <a:gs pos="100000">
              <a:schemeClr val="accent1"/>
            </a:gs>
            <a:gs pos="100000">
              <a:schemeClr val="accent1">
                <a:hueOff val="0"/>
                <a:satOff val="0"/>
                <a:lumOff val="0"/>
                <a:alphaOff val="0"/>
                <a:shade val="94000"/>
                <a:satMod val="135000"/>
              </a:schemeClr>
            </a:gs>
          </a:gsLst>
          <a:lin ang="16200000" scaled="0"/>
        </a:gradFill>
        <a:ln>
          <a:noFill/>
        </a:ln>
        <a:effectLst>
          <a:outerShdw blurRad="63500" dist="38100" dir="8100000" rotWithShape="0">
            <a:srgbClr val="000000">
              <a:alpha val="45000"/>
            </a:srgbClr>
          </a:outerShdw>
        </a:effectLst>
        <a:scene3d>
          <a:camera prst="orthographicFront">
            <a:rot lat="0" lon="0" rev="1380000"/>
          </a:camera>
          <a:lightRig rig="threePt" dir="t"/>
        </a:scene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2844800">
            <a:lnSpc>
              <a:spcPct val="90000"/>
            </a:lnSpc>
            <a:spcBef>
              <a:spcPct val="0"/>
            </a:spcBef>
            <a:spcAft>
              <a:spcPct val="35000"/>
            </a:spcAft>
          </a:pPr>
          <a:endParaRPr lang="en-US" sz="6400" kern="1200" dirty="0"/>
        </a:p>
      </dsp:txBody>
      <dsp:txXfrm>
        <a:off x="4710719" y="766830"/>
        <a:ext cx="990399" cy="990399"/>
      </dsp:txXfrm>
    </dsp:sp>
    <dsp:sp modelId="{738EA653-27AE-4603-8043-83AC287318E7}">
      <dsp:nvSpPr>
        <dsp:cNvPr id="0" name=""/>
        <dsp:cNvSpPr/>
      </dsp:nvSpPr>
      <dsp:spPr>
        <a:xfrm>
          <a:off x="4828316" y="2756106"/>
          <a:ext cx="288415" cy="30717"/>
        </a:xfrm>
        <a:custGeom>
          <a:avLst/>
          <a:gdLst/>
          <a:ahLst/>
          <a:cxnLst/>
          <a:rect l="0" t="0" r="0" b="0"/>
          <a:pathLst>
            <a:path>
              <a:moveTo>
                <a:pt x="0" y="15358"/>
              </a:moveTo>
              <a:lnTo>
                <a:pt x="288415" y="15358"/>
              </a:lnTo>
            </a:path>
          </a:pathLst>
        </a:custGeom>
        <a:noFill/>
        <a:ln w="9525" cap="flat" cmpd="sng" algn="ctr">
          <a:solidFill>
            <a:schemeClr val="accent2">
              <a:hueOff val="0"/>
              <a:satOff val="0"/>
              <a:lumOff val="0"/>
              <a:alphaOff val="0"/>
            </a:schemeClr>
          </a:solidFill>
          <a:prstDash val="solid"/>
        </a:ln>
        <a:effectLst/>
        <a:scene3d>
          <a:camera prst="orthographicFront">
            <a:rot lat="0" lon="0" rev="1380000"/>
          </a:camera>
          <a:lightRig rig="threePt" dir="t"/>
        </a:scene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965314" y="2764255"/>
        <a:ext cx="14420" cy="14420"/>
      </dsp:txXfrm>
    </dsp:sp>
    <dsp:sp modelId="{7E53D36A-457F-42B4-8E97-D1DBA3456385}">
      <dsp:nvSpPr>
        <dsp:cNvPr id="0" name=""/>
        <dsp:cNvSpPr/>
      </dsp:nvSpPr>
      <dsp:spPr>
        <a:xfrm>
          <a:off x="5116732" y="2057049"/>
          <a:ext cx="1428832" cy="1428832"/>
        </a:xfrm>
        <a:prstGeom prst="ellipse">
          <a:avLst/>
        </a:prstGeom>
        <a:solidFill>
          <a:srgbClr val="FFC000"/>
        </a:solidFill>
        <a:ln>
          <a:noFill/>
        </a:ln>
        <a:effectLst>
          <a:outerShdw blurRad="63500" dist="38100" dir="8100000" rotWithShape="0">
            <a:srgbClr val="000000">
              <a:alpha val="45000"/>
            </a:srgbClr>
          </a:outerShdw>
        </a:effectLst>
        <a:scene3d>
          <a:camera prst="orthographicFront">
            <a:rot lat="0" lon="0" rev="1380000"/>
          </a:camera>
          <a:lightRig rig="threePt" dir="t"/>
        </a:scene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2844800">
            <a:lnSpc>
              <a:spcPct val="90000"/>
            </a:lnSpc>
            <a:spcBef>
              <a:spcPct val="0"/>
            </a:spcBef>
            <a:spcAft>
              <a:spcPct val="35000"/>
            </a:spcAft>
          </a:pPr>
          <a:endParaRPr lang="en-US" sz="6400" kern="1200" dirty="0"/>
        </a:p>
      </dsp:txBody>
      <dsp:txXfrm>
        <a:off x="5325980" y="2266297"/>
        <a:ext cx="1010336" cy="1010336"/>
      </dsp:txXfrm>
    </dsp:sp>
    <dsp:sp modelId="{EA97330F-2A5D-4D96-9F4A-BFDF14EE9EAD}">
      <dsp:nvSpPr>
        <dsp:cNvPr id="0" name=""/>
        <dsp:cNvSpPr/>
      </dsp:nvSpPr>
      <dsp:spPr>
        <a:xfrm rot="2700000">
          <a:off x="4455742" y="3655580"/>
          <a:ext cx="280430" cy="30717"/>
        </a:xfrm>
        <a:custGeom>
          <a:avLst/>
          <a:gdLst/>
          <a:ahLst/>
          <a:cxnLst/>
          <a:rect l="0" t="0" r="0" b="0"/>
          <a:pathLst>
            <a:path>
              <a:moveTo>
                <a:pt x="0" y="15358"/>
              </a:moveTo>
              <a:lnTo>
                <a:pt x="280430" y="15358"/>
              </a:lnTo>
            </a:path>
          </a:pathLst>
        </a:custGeom>
        <a:noFill/>
        <a:ln w="9525" cap="flat" cmpd="sng" algn="ctr">
          <a:solidFill>
            <a:schemeClr val="accent2">
              <a:hueOff val="0"/>
              <a:satOff val="0"/>
              <a:lumOff val="0"/>
              <a:alphaOff val="0"/>
            </a:schemeClr>
          </a:solidFill>
          <a:prstDash val="solid"/>
        </a:ln>
        <a:effectLst/>
        <a:scene3d>
          <a:camera prst="orthographicFront">
            <a:rot lat="0" lon="0" rev="1380000"/>
          </a:camera>
          <a:lightRig rig="threePt" dir="t"/>
        </a:scene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588947" y="3663928"/>
        <a:ext cx="14021" cy="14021"/>
      </dsp:txXfrm>
    </dsp:sp>
    <dsp:sp modelId="{2C538F37-50FF-42BC-B203-84A6B916B0BE}">
      <dsp:nvSpPr>
        <dsp:cNvPr id="0" name=""/>
        <dsp:cNvSpPr/>
      </dsp:nvSpPr>
      <dsp:spPr>
        <a:xfrm>
          <a:off x="4483519" y="3558500"/>
          <a:ext cx="1444801" cy="1444801"/>
        </a:xfrm>
        <a:prstGeom prst="ellipse">
          <a:avLst/>
        </a:prstGeom>
        <a:solidFill>
          <a:srgbClr val="FFC000"/>
        </a:solidFill>
        <a:ln>
          <a:noFill/>
        </a:ln>
        <a:effectLst>
          <a:outerShdw blurRad="63500" dist="38100" dir="8100000" rotWithShape="0">
            <a:srgbClr val="000000">
              <a:alpha val="45000"/>
            </a:srgbClr>
          </a:outerShdw>
        </a:effectLst>
        <a:scene3d>
          <a:camera prst="orthographicFront">
            <a:rot lat="0" lon="0" rev="1380000"/>
          </a:camera>
          <a:lightRig rig="threePt" dir="t"/>
        </a:scene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2844800">
            <a:lnSpc>
              <a:spcPct val="90000"/>
            </a:lnSpc>
            <a:spcBef>
              <a:spcPct val="0"/>
            </a:spcBef>
            <a:spcAft>
              <a:spcPct val="35000"/>
            </a:spcAft>
          </a:pPr>
          <a:endParaRPr lang="en-US" sz="6400" kern="1200" dirty="0"/>
        </a:p>
      </dsp:txBody>
      <dsp:txXfrm>
        <a:off x="4695105" y="3770086"/>
        <a:ext cx="1021629" cy="1021629"/>
      </dsp:txXfrm>
    </dsp:sp>
    <dsp:sp modelId="{76FB33DE-8DE1-45FB-A225-FF651521EBB4}">
      <dsp:nvSpPr>
        <dsp:cNvPr id="0" name=""/>
        <dsp:cNvSpPr/>
      </dsp:nvSpPr>
      <dsp:spPr>
        <a:xfrm rot="5400000">
          <a:off x="3546249" y="4038174"/>
          <a:ext cx="300470" cy="30717"/>
        </a:xfrm>
        <a:custGeom>
          <a:avLst/>
          <a:gdLst/>
          <a:ahLst/>
          <a:cxnLst/>
          <a:rect l="0" t="0" r="0" b="0"/>
          <a:pathLst>
            <a:path>
              <a:moveTo>
                <a:pt x="0" y="15358"/>
              </a:moveTo>
              <a:lnTo>
                <a:pt x="300470" y="15358"/>
              </a:lnTo>
            </a:path>
          </a:pathLst>
        </a:custGeom>
        <a:noFill/>
        <a:ln w="9525" cap="flat" cmpd="sng" algn="ctr">
          <a:solidFill>
            <a:schemeClr val="accent2">
              <a:hueOff val="0"/>
              <a:satOff val="0"/>
              <a:lumOff val="0"/>
              <a:alphaOff val="0"/>
            </a:schemeClr>
          </a:solidFill>
          <a:prstDash val="solid"/>
        </a:ln>
        <a:effectLst/>
        <a:scene3d>
          <a:camera prst="orthographicFront">
            <a:rot lat="0" lon="0" rev="1380000"/>
          </a:camera>
          <a:lightRig rig="threePt" dir="t"/>
        </a:scene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688973" y="4046021"/>
        <a:ext cx="15023" cy="15023"/>
      </dsp:txXfrm>
    </dsp:sp>
    <dsp:sp modelId="{3612A00E-986F-4C8E-8E8E-8B788E8D947A}">
      <dsp:nvSpPr>
        <dsp:cNvPr id="0" name=""/>
        <dsp:cNvSpPr/>
      </dsp:nvSpPr>
      <dsp:spPr>
        <a:xfrm>
          <a:off x="2994124" y="4203768"/>
          <a:ext cx="1404721" cy="1404721"/>
        </a:xfrm>
        <a:prstGeom prst="ellipse">
          <a:avLst/>
        </a:prstGeom>
        <a:gradFill rotWithShape="0">
          <a:gsLst>
            <a:gs pos="0">
              <a:schemeClr val="accent1">
                <a:hueOff val="0"/>
                <a:satOff val="0"/>
                <a:lumOff val="0"/>
                <a:alphaOff val="0"/>
                <a:shade val="51000"/>
                <a:satMod val="130000"/>
              </a:schemeClr>
            </a:gs>
            <a:gs pos="84000">
              <a:srgbClr val="EF6703"/>
            </a:gs>
            <a:gs pos="100000">
              <a:srgbClr val="EF6703"/>
            </a:gs>
            <a:gs pos="100000">
              <a:schemeClr val="accent1"/>
            </a:gs>
            <a:gs pos="100000">
              <a:schemeClr val="accent1">
                <a:hueOff val="0"/>
                <a:satOff val="0"/>
                <a:lumOff val="0"/>
                <a:alphaOff val="0"/>
                <a:shade val="94000"/>
                <a:satMod val="135000"/>
              </a:schemeClr>
            </a:gs>
          </a:gsLst>
          <a:lin ang="16200000" scaled="0"/>
        </a:gradFill>
        <a:ln>
          <a:noFill/>
        </a:ln>
        <a:effectLst>
          <a:outerShdw blurRad="63500" dist="38100" dir="8100000" rotWithShape="0">
            <a:srgbClr val="000000">
              <a:alpha val="45000"/>
            </a:srgbClr>
          </a:outerShdw>
        </a:effectLst>
        <a:scene3d>
          <a:camera prst="orthographicFront">
            <a:rot lat="0" lon="0" rev="1380000"/>
          </a:camera>
          <a:lightRig rig="threePt" dir="t"/>
        </a:scene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2844800">
            <a:lnSpc>
              <a:spcPct val="90000"/>
            </a:lnSpc>
            <a:spcBef>
              <a:spcPct val="0"/>
            </a:spcBef>
            <a:spcAft>
              <a:spcPct val="35000"/>
            </a:spcAft>
          </a:pPr>
          <a:endParaRPr lang="en-US" sz="6400" kern="1200" dirty="0">
            <a:solidFill>
              <a:schemeClr val="tx1"/>
            </a:solidFill>
          </a:endParaRPr>
        </a:p>
      </dsp:txBody>
      <dsp:txXfrm>
        <a:off x="3199841" y="4409485"/>
        <a:ext cx="993287" cy="993287"/>
      </dsp:txXfrm>
    </dsp:sp>
    <dsp:sp modelId="{49AC068F-A88A-4799-88CA-610EABCB77D7}">
      <dsp:nvSpPr>
        <dsp:cNvPr id="0" name=""/>
        <dsp:cNvSpPr/>
      </dsp:nvSpPr>
      <dsp:spPr>
        <a:xfrm rot="8100000">
          <a:off x="2649358" y="3658660"/>
          <a:ext cx="289144" cy="30717"/>
        </a:xfrm>
        <a:custGeom>
          <a:avLst/>
          <a:gdLst/>
          <a:ahLst/>
          <a:cxnLst/>
          <a:rect l="0" t="0" r="0" b="0"/>
          <a:pathLst>
            <a:path>
              <a:moveTo>
                <a:pt x="0" y="15358"/>
              </a:moveTo>
              <a:lnTo>
                <a:pt x="289144" y="15358"/>
              </a:lnTo>
            </a:path>
          </a:pathLst>
        </a:custGeom>
        <a:noFill/>
        <a:ln w="9525" cap="flat" cmpd="sng" algn="ctr">
          <a:solidFill>
            <a:schemeClr val="accent2">
              <a:hueOff val="0"/>
              <a:satOff val="0"/>
              <a:lumOff val="0"/>
              <a:alphaOff val="0"/>
            </a:schemeClr>
          </a:solidFill>
          <a:prstDash val="solid"/>
        </a:ln>
        <a:effectLst/>
        <a:scene3d>
          <a:camera prst="orthographicFront">
            <a:rot lat="0" lon="0" rev="1380000"/>
          </a:camera>
          <a:lightRig rig="threePt" dir="t"/>
        </a:scene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10800000">
        <a:off x="2786702" y="3666790"/>
        <a:ext cx="14457" cy="14457"/>
      </dsp:txXfrm>
    </dsp:sp>
    <dsp:sp modelId="{3D07E5CF-7446-4F3E-8490-2772E650C5CA}">
      <dsp:nvSpPr>
        <dsp:cNvPr id="0" name=""/>
        <dsp:cNvSpPr/>
      </dsp:nvSpPr>
      <dsp:spPr>
        <a:xfrm>
          <a:off x="1473362" y="3567213"/>
          <a:ext cx="1427374" cy="1427374"/>
        </a:xfrm>
        <a:prstGeom prst="ellipse">
          <a:avLst/>
        </a:prstGeom>
        <a:gradFill rotWithShape="0">
          <a:gsLst>
            <a:gs pos="0">
              <a:schemeClr val="accent1">
                <a:hueOff val="0"/>
                <a:satOff val="0"/>
                <a:lumOff val="0"/>
                <a:alphaOff val="0"/>
                <a:shade val="51000"/>
                <a:satMod val="130000"/>
              </a:schemeClr>
            </a:gs>
            <a:gs pos="84000">
              <a:srgbClr val="EF6703"/>
            </a:gs>
            <a:gs pos="100000">
              <a:srgbClr val="EF6703"/>
            </a:gs>
            <a:gs pos="100000">
              <a:schemeClr val="accent1"/>
            </a:gs>
            <a:gs pos="100000">
              <a:schemeClr val="accent1">
                <a:hueOff val="0"/>
                <a:satOff val="0"/>
                <a:lumOff val="0"/>
                <a:alphaOff val="0"/>
                <a:shade val="94000"/>
                <a:satMod val="135000"/>
              </a:schemeClr>
            </a:gs>
          </a:gsLst>
          <a:lin ang="16200000" scaled="0"/>
        </a:gradFill>
        <a:ln>
          <a:noFill/>
        </a:ln>
        <a:effectLst>
          <a:outerShdw blurRad="63500" dist="38100" dir="8100000" rotWithShape="0">
            <a:srgbClr val="000000">
              <a:alpha val="45000"/>
            </a:srgbClr>
          </a:outerShdw>
        </a:effectLst>
        <a:scene3d>
          <a:camera prst="orthographicFront">
            <a:rot lat="0" lon="0" rev="1380000"/>
          </a:camera>
          <a:lightRig rig="threePt" dir="t"/>
        </a:scene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2844800">
            <a:lnSpc>
              <a:spcPct val="90000"/>
            </a:lnSpc>
            <a:spcBef>
              <a:spcPct val="0"/>
            </a:spcBef>
            <a:spcAft>
              <a:spcPct val="35000"/>
            </a:spcAft>
          </a:pPr>
          <a:endParaRPr lang="en-US" sz="6400" kern="1200" dirty="0"/>
        </a:p>
      </dsp:txBody>
      <dsp:txXfrm>
        <a:off x="1682396" y="3776247"/>
        <a:ext cx="1009306" cy="1009306"/>
      </dsp:txXfrm>
    </dsp:sp>
    <dsp:sp modelId="{E654CD98-A601-43A5-9B28-12A3C6AB592F}">
      <dsp:nvSpPr>
        <dsp:cNvPr id="0" name=""/>
        <dsp:cNvSpPr/>
      </dsp:nvSpPr>
      <dsp:spPr>
        <a:xfrm rot="10800000">
          <a:off x="2306806" y="2756106"/>
          <a:ext cx="257846" cy="30717"/>
        </a:xfrm>
        <a:custGeom>
          <a:avLst/>
          <a:gdLst/>
          <a:ahLst/>
          <a:cxnLst/>
          <a:rect l="0" t="0" r="0" b="0"/>
          <a:pathLst>
            <a:path>
              <a:moveTo>
                <a:pt x="0" y="15358"/>
              </a:moveTo>
              <a:lnTo>
                <a:pt x="257846" y="15358"/>
              </a:lnTo>
            </a:path>
          </a:pathLst>
        </a:custGeom>
        <a:noFill/>
        <a:ln w="9525" cap="flat" cmpd="sng" algn="ctr">
          <a:solidFill>
            <a:schemeClr val="accent2">
              <a:hueOff val="0"/>
              <a:satOff val="0"/>
              <a:lumOff val="0"/>
              <a:alphaOff val="0"/>
            </a:schemeClr>
          </a:solidFill>
          <a:prstDash val="solid"/>
        </a:ln>
        <a:effectLst/>
        <a:scene3d>
          <a:camera prst="orthographicFront">
            <a:rot lat="0" lon="0" rev="1380000"/>
          </a:camera>
          <a:lightRig rig="threePt" dir="t"/>
        </a:scene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10800000">
        <a:off x="2429283" y="2765019"/>
        <a:ext cx="12892" cy="12892"/>
      </dsp:txXfrm>
    </dsp:sp>
    <dsp:sp modelId="{AE6D72A5-A50D-4771-A3F2-FEE3F75ACB3B}">
      <dsp:nvSpPr>
        <dsp:cNvPr id="0" name=""/>
        <dsp:cNvSpPr/>
      </dsp:nvSpPr>
      <dsp:spPr>
        <a:xfrm>
          <a:off x="816836" y="2026480"/>
          <a:ext cx="1489969" cy="1489969"/>
        </a:xfrm>
        <a:prstGeom prst="ellipse">
          <a:avLst/>
        </a:prstGeom>
        <a:solidFill>
          <a:srgbClr val="FFC000"/>
        </a:solidFill>
        <a:ln>
          <a:noFill/>
        </a:ln>
        <a:effectLst>
          <a:outerShdw blurRad="63500" dist="38100" dir="8100000" rotWithShape="0">
            <a:srgbClr val="000000">
              <a:alpha val="45000"/>
            </a:srgbClr>
          </a:outerShdw>
        </a:effectLst>
        <a:scene3d>
          <a:camera prst="orthographicFront">
            <a:rot lat="0" lon="0" rev="1380000"/>
          </a:camera>
          <a:lightRig rig="threePt" dir="t"/>
        </a:scene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2844800">
            <a:lnSpc>
              <a:spcPct val="90000"/>
            </a:lnSpc>
            <a:spcBef>
              <a:spcPct val="0"/>
            </a:spcBef>
            <a:spcAft>
              <a:spcPct val="35000"/>
            </a:spcAft>
          </a:pPr>
          <a:endParaRPr lang="en-US" sz="6400" kern="1200" dirty="0">
            <a:solidFill>
              <a:schemeClr val="tx1"/>
            </a:solidFill>
          </a:endParaRPr>
        </a:p>
      </dsp:txBody>
      <dsp:txXfrm>
        <a:off x="1035037" y="2244681"/>
        <a:ext cx="1053567" cy="1053567"/>
      </dsp:txXfrm>
    </dsp:sp>
    <dsp:sp modelId="{B5AC4DA5-108D-4D87-8069-F9916C787D80}">
      <dsp:nvSpPr>
        <dsp:cNvPr id="0" name=""/>
        <dsp:cNvSpPr/>
      </dsp:nvSpPr>
      <dsp:spPr>
        <a:xfrm rot="13500000">
          <a:off x="2662833" y="1859134"/>
          <a:ext cx="273357" cy="30717"/>
        </a:xfrm>
        <a:custGeom>
          <a:avLst/>
          <a:gdLst/>
          <a:ahLst/>
          <a:cxnLst/>
          <a:rect l="0" t="0" r="0" b="0"/>
          <a:pathLst>
            <a:path>
              <a:moveTo>
                <a:pt x="0" y="15358"/>
              </a:moveTo>
              <a:lnTo>
                <a:pt x="273357" y="15358"/>
              </a:lnTo>
            </a:path>
          </a:pathLst>
        </a:custGeom>
        <a:noFill/>
        <a:ln w="9525" cap="flat" cmpd="sng" algn="ctr">
          <a:solidFill>
            <a:schemeClr val="accent2">
              <a:hueOff val="0"/>
              <a:satOff val="0"/>
              <a:lumOff val="0"/>
              <a:alphaOff val="0"/>
            </a:schemeClr>
          </a:solidFill>
          <a:prstDash val="solid"/>
        </a:ln>
        <a:effectLst/>
        <a:scene3d>
          <a:camera prst="orthographicFront">
            <a:rot lat="0" lon="0" rev="1380000"/>
          </a:camera>
          <a:lightRig rig="threePt" dir="t"/>
        </a:scene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10800000">
        <a:off x="2792678" y="1867659"/>
        <a:ext cx="13667" cy="13667"/>
      </dsp:txXfrm>
    </dsp:sp>
    <dsp:sp modelId="{5299CA6A-7426-44CF-ACF2-C3A6B922BD34}">
      <dsp:nvSpPr>
        <dsp:cNvPr id="0" name=""/>
        <dsp:cNvSpPr/>
      </dsp:nvSpPr>
      <dsp:spPr>
        <a:xfrm>
          <a:off x="1457575" y="532556"/>
          <a:ext cx="1458948" cy="1458948"/>
        </a:xfrm>
        <a:prstGeom prst="ellipse">
          <a:avLst/>
        </a:prstGeom>
        <a:solidFill>
          <a:srgbClr val="FFC000"/>
        </a:solidFill>
        <a:ln>
          <a:noFill/>
        </a:ln>
        <a:effectLst>
          <a:outerShdw blurRad="63500" dist="38100" dir="8100000" rotWithShape="0">
            <a:srgbClr val="000000">
              <a:alpha val="45000"/>
            </a:srgbClr>
          </a:outerShdw>
        </a:effectLst>
        <a:scene3d>
          <a:camera prst="orthographicFront">
            <a:rot lat="0" lon="0" rev="1380000"/>
          </a:camera>
          <a:lightRig rig="threePt" dir="t"/>
        </a:scene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2844800">
            <a:lnSpc>
              <a:spcPct val="90000"/>
            </a:lnSpc>
            <a:spcBef>
              <a:spcPct val="0"/>
            </a:spcBef>
            <a:spcAft>
              <a:spcPct val="35000"/>
            </a:spcAft>
          </a:pPr>
          <a:endParaRPr lang="en-US" sz="6400" kern="1200" dirty="0"/>
        </a:p>
      </dsp:txBody>
      <dsp:txXfrm>
        <a:off x="1671233" y="746214"/>
        <a:ext cx="1031632" cy="103163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E1A115E-4CF9-466E-A4A3-57905221868C}" type="datetimeFigureOut">
              <a:rPr lang="es-ES_tradnl"/>
              <a:pPr>
                <a:defRPr/>
              </a:pPr>
              <a:t>16/02/2020</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s-ES_tradnl"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s-ES_tradnl" noProof="0" smtClean="0"/>
              <a:t>Haga clic para modificar los estilos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4F6B8CF1-BED0-494E-9F01-D5F1CADC461D}" type="slidenum">
              <a:rPr lang="es-ES_tradnl"/>
              <a:pPr>
                <a:defRPr/>
              </a:pPr>
              <a:t>‹Nº›</a:t>
            </a:fld>
            <a:endParaRPr lang="es-ES_tradnl"/>
          </a:p>
        </p:txBody>
      </p:sp>
    </p:spTree>
    <p:extLst>
      <p:ext uri="{BB962C8B-B14F-4D97-AF65-F5344CB8AC3E}">
        <p14:creationId xmlns:p14="http://schemas.microsoft.com/office/powerpoint/2010/main" val="1081138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1" y="0"/>
            <a:ext cx="10033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621537" y="1267485"/>
            <a:ext cx="9647975" cy="5133316"/>
          </a:xfrm>
        </p:spPr>
        <p:txBody>
          <a:bodyPr/>
          <a:lstStyle>
            <a:lvl1pPr>
              <a:defRPr sz="11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621536" y="201703"/>
            <a:ext cx="8252777"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fld id="{DC9691CF-C2CA-486A-A952-C665D402C4D6}" type="datetime1">
              <a:rPr lang="es-ES_tradnl" smtClean="0"/>
              <a:pPr>
                <a:defRPr/>
              </a:pPr>
              <a:t>16/02/2020</a:t>
            </a:fld>
            <a:endParaRPr lang="es-ES_tradnl"/>
          </a:p>
        </p:txBody>
      </p:sp>
      <p:sp>
        <p:nvSpPr>
          <p:cNvPr id="5" name="Footer Placeholder 4"/>
          <p:cNvSpPr>
            <a:spLocks noGrp="1"/>
          </p:cNvSpPr>
          <p:nvPr>
            <p:ph type="ftr" sz="quarter" idx="11"/>
          </p:nvPr>
        </p:nvSpPr>
        <p:spPr/>
        <p:txBody>
          <a:bodyPr/>
          <a:lstStyle/>
          <a:p>
            <a:pPr>
              <a:defRPr/>
            </a:pPr>
            <a:r>
              <a:rPr lang="es-ES_tradnl" smtClean="0"/>
              <a:t>Planeación - Sorteo</a:t>
            </a:r>
            <a:endParaRPr lang="es-ES_tradnl"/>
          </a:p>
        </p:txBody>
      </p:sp>
      <p:sp>
        <p:nvSpPr>
          <p:cNvPr id="6" name="Slide Number Placeholder 5"/>
          <p:cNvSpPr>
            <a:spLocks noGrp="1"/>
          </p:cNvSpPr>
          <p:nvPr>
            <p:ph type="sldNum" sz="quarter" idx="12"/>
          </p:nvPr>
        </p:nvSpPr>
        <p:spPr>
          <a:xfrm>
            <a:off x="10867293" y="236416"/>
            <a:ext cx="1047068" cy="365125"/>
          </a:xfrm>
        </p:spPr>
        <p:txBody>
          <a:bodyPr/>
          <a:lstStyle>
            <a:lvl1pPr>
              <a:defRPr sz="1400"/>
            </a:lvl1pPr>
          </a:lstStyle>
          <a:p>
            <a:pPr>
              <a:defRPr/>
            </a:pPr>
            <a:fld id="{940733EB-A949-4D40-AE8E-9630EA1F4E60}" type="slidenum">
              <a:rPr lang="es-ES_tradnl" smtClean="0"/>
              <a:pPr>
                <a:defRPr/>
              </a:pPr>
              <a:t>‹Nº›</a:t>
            </a:fld>
            <a:endParaRPr lang="es-ES_tradnl"/>
          </a:p>
        </p:txBody>
      </p:sp>
      <p:grpSp>
        <p:nvGrpSpPr>
          <p:cNvPr id="7" name="Group 6"/>
          <p:cNvGrpSpPr/>
          <p:nvPr/>
        </p:nvGrpSpPr>
        <p:grpSpPr>
          <a:xfrm>
            <a:off x="9956800" y="209550"/>
            <a:ext cx="876301"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pPr>
              <a:defRPr/>
            </a:pPr>
            <a:fld id="{368E1CB3-532E-4C63-9BBE-07D2935BA452}" type="datetime1">
              <a:rPr lang="es-ES_tradnl" smtClean="0"/>
              <a:pPr>
                <a:defRPr/>
              </a:pPr>
              <a:t>16/02/2020</a:t>
            </a:fld>
            <a:endParaRPr lang="es-ES_tradnl"/>
          </a:p>
        </p:txBody>
      </p:sp>
      <p:sp>
        <p:nvSpPr>
          <p:cNvPr id="5" name="Footer Placeholder 4"/>
          <p:cNvSpPr>
            <a:spLocks noGrp="1"/>
          </p:cNvSpPr>
          <p:nvPr>
            <p:ph type="ftr" sz="quarter" idx="11"/>
          </p:nvPr>
        </p:nvSpPr>
        <p:spPr/>
        <p:txBody>
          <a:bodyPr/>
          <a:lstStyle/>
          <a:p>
            <a:pPr>
              <a:defRPr/>
            </a:pPr>
            <a:r>
              <a:rPr lang="es-ES_tradnl" smtClean="0"/>
              <a:t>Planeación - Sorteo</a:t>
            </a:r>
            <a:endParaRPr lang="es-ES_tradnl"/>
          </a:p>
        </p:txBody>
      </p:sp>
      <p:sp>
        <p:nvSpPr>
          <p:cNvPr id="6" name="Slide Number Placeholder 5"/>
          <p:cNvSpPr>
            <a:spLocks noGrp="1"/>
          </p:cNvSpPr>
          <p:nvPr>
            <p:ph type="sldNum" sz="quarter" idx="12"/>
          </p:nvPr>
        </p:nvSpPr>
        <p:spPr/>
        <p:txBody>
          <a:bodyPr/>
          <a:lstStyle/>
          <a:p>
            <a:pPr>
              <a:defRPr/>
            </a:pPr>
            <a:fld id="{C04C3A9C-D831-4695-A4E3-4DB1D3ECDFCE}" type="slidenum">
              <a:rPr lang="es-ES_tradnl" smtClean="0"/>
              <a:pPr>
                <a:defRPr/>
              </a:pPr>
              <a:t>‹Nº›</a:t>
            </a:fld>
            <a:endParaRPr lang="es-ES_tradnl"/>
          </a:p>
        </p:txBody>
      </p:sp>
    </p:spTree>
  </p:cSld>
  <p:clrMapOvr>
    <a:masterClrMapping/>
  </p:clrMapOvr>
  <p:timing>
    <p:tnLst>
      <p:par>
        <p:cTn id="1" dur="indefinite" restart="never" nodeType="tmRoot"/>
      </p:par>
    </p:tnLst>
  </p:timing>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pPr>
              <a:defRPr/>
            </a:pPr>
            <a:fld id="{D372CE54-8705-4058-9D1B-907389EABC46}" type="datetime1">
              <a:rPr lang="es-ES_tradnl" smtClean="0"/>
              <a:pPr>
                <a:defRPr/>
              </a:pPr>
              <a:t>16/02/2020</a:t>
            </a:fld>
            <a:endParaRPr lang="es-ES_tradnl"/>
          </a:p>
        </p:txBody>
      </p:sp>
      <p:sp>
        <p:nvSpPr>
          <p:cNvPr id="5" name="Footer Placeholder 4"/>
          <p:cNvSpPr>
            <a:spLocks noGrp="1"/>
          </p:cNvSpPr>
          <p:nvPr>
            <p:ph type="ftr" sz="quarter" idx="11"/>
          </p:nvPr>
        </p:nvSpPr>
        <p:spPr/>
        <p:txBody>
          <a:bodyPr/>
          <a:lstStyle/>
          <a:p>
            <a:pPr>
              <a:defRPr/>
            </a:pPr>
            <a:r>
              <a:rPr lang="es-ES_tradnl" smtClean="0"/>
              <a:t>Planeación - Sorteo</a:t>
            </a:r>
            <a:endParaRPr lang="es-ES_tradnl"/>
          </a:p>
        </p:txBody>
      </p:sp>
      <p:sp>
        <p:nvSpPr>
          <p:cNvPr id="6" name="Slide Number Placeholder 5"/>
          <p:cNvSpPr>
            <a:spLocks noGrp="1"/>
          </p:cNvSpPr>
          <p:nvPr>
            <p:ph type="sldNum" sz="quarter" idx="12"/>
          </p:nvPr>
        </p:nvSpPr>
        <p:spPr/>
        <p:txBody>
          <a:bodyPr/>
          <a:lstStyle/>
          <a:p>
            <a:pPr>
              <a:defRPr/>
            </a:pPr>
            <a:fld id="{C0F8C2A8-C794-4AB2-86AC-6C462BA4D35D}" type="slidenum">
              <a:rPr lang="es-ES_tradnl" smtClean="0"/>
              <a:pPr>
                <a:defRPr/>
              </a:pPr>
              <a:t>‹Nº›</a:t>
            </a:fld>
            <a:endParaRPr lang="es-ES_tradnl"/>
          </a:p>
        </p:txBody>
      </p:sp>
    </p:spTree>
  </p:cSld>
  <p:clrMapOvr>
    <a:masterClrMapping/>
  </p:clrMapOvr>
  <p:timing>
    <p:tnLst>
      <p:par>
        <p:cTn id="1" dur="indefinite" restart="never" nodeType="tmRoot"/>
      </p:par>
    </p:tnLst>
  </p:timing>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625600" y="5257800"/>
            <a:ext cx="9652000" cy="1143000"/>
          </a:xfrm>
        </p:spPr>
        <p:txBody>
          <a:bodyPr>
            <a:noAutofit/>
          </a:bodyPr>
          <a:lstStyle>
            <a:lvl1pPr algn="l">
              <a:defRPr sz="7200" baseline="0">
                <a:ln w="12700">
                  <a:solidFill>
                    <a:schemeClr val="tx2"/>
                  </a:solidFill>
                </a:ln>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625600" y="838200"/>
            <a:ext cx="99568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defRPr/>
            </a:pPr>
            <a:fld id="{E8615655-985B-4A55-9D9D-D633FBA4A07F}" type="datetime1">
              <a:rPr lang="es-ES_tradnl" smtClean="0"/>
              <a:pPr>
                <a:defRPr/>
              </a:pPr>
              <a:t>16/02/2020</a:t>
            </a:fld>
            <a:endParaRPr lang="es-ES_tradnl"/>
          </a:p>
        </p:txBody>
      </p:sp>
      <p:sp>
        <p:nvSpPr>
          <p:cNvPr id="10" name="Slide Number Placeholder 9"/>
          <p:cNvSpPr>
            <a:spLocks noGrp="1"/>
          </p:cNvSpPr>
          <p:nvPr>
            <p:ph type="sldNum" sz="quarter" idx="11"/>
          </p:nvPr>
        </p:nvSpPr>
        <p:spPr/>
        <p:txBody>
          <a:bodyPr/>
          <a:lstStyle/>
          <a:p>
            <a:pPr>
              <a:defRPr/>
            </a:pPr>
            <a:fld id="{0A509AE5-5189-46A0-B0BC-650F09708136}" type="slidenum">
              <a:rPr lang="es-ES_tradnl" smtClean="0"/>
              <a:pPr>
                <a:defRPr/>
              </a:pPr>
              <a:t>‹Nº›</a:t>
            </a:fld>
            <a:endParaRPr lang="es-ES_tradnl"/>
          </a:p>
        </p:txBody>
      </p:sp>
      <p:sp>
        <p:nvSpPr>
          <p:cNvPr id="12" name="Footer Placeholder 11"/>
          <p:cNvSpPr>
            <a:spLocks noGrp="1"/>
          </p:cNvSpPr>
          <p:nvPr>
            <p:ph type="ftr" sz="quarter" idx="12"/>
          </p:nvPr>
        </p:nvSpPr>
        <p:spPr/>
        <p:txBody>
          <a:bodyPr/>
          <a:lstStyle/>
          <a:p>
            <a:pPr>
              <a:defRPr/>
            </a:pPr>
            <a:r>
              <a:rPr lang="es-ES_tradnl" smtClean="0"/>
              <a:t>Planeación - Sorteo</a:t>
            </a:r>
            <a:endParaRPr lang="es-ES_tradnl"/>
          </a:p>
        </p:txBody>
      </p:sp>
    </p:spTree>
  </p:cSld>
  <p:clrMapOvr>
    <a:masterClrMapping/>
  </p:clrMapOvr>
  <p:timing>
    <p:tnLst>
      <p:par>
        <p:cTn id="1" dur="indefinite" restart="never" nodeType="tmRoot"/>
      </p:par>
    </p:tnLst>
  </p:timing>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25600" y="4484080"/>
            <a:ext cx="9652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3" name="Title 1"/>
          <p:cNvSpPr>
            <a:spLocks noGrp="1"/>
          </p:cNvSpPr>
          <p:nvPr>
            <p:ph type="title"/>
          </p:nvPr>
        </p:nvSpPr>
        <p:spPr>
          <a:xfrm>
            <a:off x="1625600" y="5257800"/>
            <a:ext cx="9652000" cy="1143000"/>
          </a:xfrm>
        </p:spPr>
        <p:txBody>
          <a:bodyPr>
            <a:noAutofit/>
          </a:bodyPr>
          <a:lstStyle>
            <a:lvl1pPr algn="l">
              <a:defRPr sz="7200" baseline="0">
                <a:ln w="12700">
                  <a:solidFill>
                    <a:schemeClr val="tx2"/>
                  </a:solidFill>
                </a:ln>
              </a:defRPr>
            </a:lvl1pPr>
          </a:lstStyle>
          <a:p>
            <a:r>
              <a:rPr lang="es-ES" smtClean="0"/>
              <a:t>Haga clic para modificar el estilo de título del patrón</a:t>
            </a:r>
            <a:endParaRPr lang="en-US" dirty="0"/>
          </a:p>
        </p:txBody>
      </p:sp>
      <p:sp>
        <p:nvSpPr>
          <p:cNvPr id="19" name="Date Placeholder 18"/>
          <p:cNvSpPr>
            <a:spLocks noGrp="1"/>
          </p:cNvSpPr>
          <p:nvPr>
            <p:ph type="dt" sz="half" idx="10"/>
          </p:nvPr>
        </p:nvSpPr>
        <p:spPr/>
        <p:txBody>
          <a:bodyPr/>
          <a:lstStyle/>
          <a:p>
            <a:pPr>
              <a:defRPr/>
            </a:pPr>
            <a:fld id="{CD397BCD-8045-4C65-911F-3E7771716C34}" type="datetime1">
              <a:rPr lang="es-ES_tradnl" smtClean="0"/>
              <a:pPr>
                <a:defRPr/>
              </a:pPr>
              <a:t>16/02/2020</a:t>
            </a:fld>
            <a:endParaRPr lang="es-ES_tradnl"/>
          </a:p>
        </p:txBody>
      </p:sp>
      <p:sp>
        <p:nvSpPr>
          <p:cNvPr id="20" name="Slide Number Placeholder 19"/>
          <p:cNvSpPr>
            <a:spLocks noGrp="1"/>
          </p:cNvSpPr>
          <p:nvPr>
            <p:ph type="sldNum" sz="quarter" idx="11"/>
          </p:nvPr>
        </p:nvSpPr>
        <p:spPr/>
        <p:txBody>
          <a:bodyPr/>
          <a:lstStyle/>
          <a:p>
            <a:pPr>
              <a:defRPr/>
            </a:pPr>
            <a:fld id="{A832D925-1353-4A1D-9A1E-3D5B494D96C0}" type="slidenum">
              <a:rPr lang="es-ES_tradnl" smtClean="0"/>
              <a:pPr>
                <a:defRPr/>
              </a:pPr>
              <a:t>‹Nº›</a:t>
            </a:fld>
            <a:endParaRPr lang="es-ES_tradnl"/>
          </a:p>
        </p:txBody>
      </p:sp>
      <p:sp>
        <p:nvSpPr>
          <p:cNvPr id="21" name="Footer Placeholder 20"/>
          <p:cNvSpPr>
            <a:spLocks noGrp="1"/>
          </p:cNvSpPr>
          <p:nvPr>
            <p:ph type="ftr" sz="quarter" idx="12"/>
          </p:nvPr>
        </p:nvSpPr>
        <p:spPr/>
        <p:txBody>
          <a:bodyPr/>
          <a:lstStyle/>
          <a:p>
            <a:pPr>
              <a:defRPr/>
            </a:pPr>
            <a:r>
              <a:rPr lang="es-ES_tradnl" smtClean="0"/>
              <a:t>Planeación - Sorteo</a:t>
            </a:r>
            <a:endParaRPr lang="es-ES_tradnl"/>
          </a:p>
        </p:txBody>
      </p:sp>
    </p:spTree>
  </p:cSld>
  <p:clrMapOvr>
    <a:masterClrMapping/>
  </p:clrMapOvr>
  <p:timing>
    <p:tnLst>
      <p:par>
        <p:cTn id="1" dur="indefinite" restart="never" nodeType="tmRoot"/>
      </p:par>
    </p:tnLst>
  </p:timing>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pPr>
              <a:defRPr/>
            </a:pPr>
            <a:fld id="{FA60A1C8-61CA-4C2B-9EF0-112967E3D956}" type="datetime1">
              <a:rPr lang="es-ES_tradnl" smtClean="0"/>
              <a:pPr>
                <a:defRPr/>
              </a:pPr>
              <a:t>16/02/2020</a:t>
            </a:fld>
            <a:endParaRPr lang="es-ES_tradnl"/>
          </a:p>
        </p:txBody>
      </p:sp>
      <p:sp>
        <p:nvSpPr>
          <p:cNvPr id="6" name="Footer Placeholder 5"/>
          <p:cNvSpPr>
            <a:spLocks noGrp="1"/>
          </p:cNvSpPr>
          <p:nvPr>
            <p:ph type="ftr" sz="quarter" idx="11"/>
          </p:nvPr>
        </p:nvSpPr>
        <p:spPr/>
        <p:txBody>
          <a:bodyPr/>
          <a:lstStyle/>
          <a:p>
            <a:pPr>
              <a:defRPr/>
            </a:pPr>
            <a:r>
              <a:rPr lang="es-ES_tradnl" smtClean="0"/>
              <a:t>Planeación - Sorteo</a:t>
            </a:r>
            <a:endParaRPr lang="es-ES_tradnl"/>
          </a:p>
        </p:txBody>
      </p:sp>
      <p:sp>
        <p:nvSpPr>
          <p:cNvPr id="7" name="Slide Number Placeholder 6"/>
          <p:cNvSpPr>
            <a:spLocks noGrp="1"/>
          </p:cNvSpPr>
          <p:nvPr>
            <p:ph type="sldNum" sz="quarter" idx="12"/>
          </p:nvPr>
        </p:nvSpPr>
        <p:spPr/>
        <p:txBody>
          <a:bodyPr/>
          <a:lstStyle/>
          <a:p>
            <a:pPr>
              <a:defRPr/>
            </a:pPr>
            <a:fld id="{57DE5DE0-E458-46DF-8286-967F3B9CF519}" type="slidenum">
              <a:rPr lang="es-ES_tradnl" smtClean="0"/>
              <a:pPr>
                <a:defRPr/>
              </a:pPr>
              <a:t>‹Nº›</a:t>
            </a:fld>
            <a:endParaRPr lang="es-ES_tradnl"/>
          </a:p>
        </p:txBody>
      </p:sp>
      <p:sp>
        <p:nvSpPr>
          <p:cNvPr id="9" name="Content Placeholder 8"/>
          <p:cNvSpPr>
            <a:spLocks noGrp="1"/>
          </p:cNvSpPr>
          <p:nvPr>
            <p:ph sz="quarter" idx="13"/>
          </p:nvPr>
        </p:nvSpPr>
        <p:spPr>
          <a:xfrm>
            <a:off x="1621536" y="841248"/>
            <a:ext cx="4974336" cy="43891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6803136" y="841248"/>
            <a:ext cx="4974336" cy="43891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625600" y="841248"/>
            <a:ext cx="49784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6807201" y="841248"/>
            <a:ext cx="4980356"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pPr>
              <a:defRPr/>
            </a:pPr>
            <a:fld id="{257EDC81-D7A9-45D5-B767-A2173EE35697}" type="datetime1">
              <a:rPr lang="es-ES_tradnl" smtClean="0"/>
              <a:pPr>
                <a:defRPr/>
              </a:pPr>
              <a:t>16/02/2020</a:t>
            </a:fld>
            <a:endParaRPr lang="es-ES_tradnl"/>
          </a:p>
        </p:txBody>
      </p:sp>
      <p:sp>
        <p:nvSpPr>
          <p:cNvPr id="8" name="Footer Placeholder 7"/>
          <p:cNvSpPr>
            <a:spLocks noGrp="1"/>
          </p:cNvSpPr>
          <p:nvPr>
            <p:ph type="ftr" sz="quarter" idx="11"/>
          </p:nvPr>
        </p:nvSpPr>
        <p:spPr/>
        <p:txBody>
          <a:bodyPr/>
          <a:lstStyle/>
          <a:p>
            <a:pPr>
              <a:defRPr/>
            </a:pPr>
            <a:r>
              <a:rPr lang="es-ES_tradnl" smtClean="0"/>
              <a:t>Planeación - Sorteo</a:t>
            </a:r>
            <a:endParaRPr lang="es-ES_tradnl"/>
          </a:p>
        </p:txBody>
      </p:sp>
      <p:sp>
        <p:nvSpPr>
          <p:cNvPr id="9" name="Slide Number Placeholder 8"/>
          <p:cNvSpPr>
            <a:spLocks noGrp="1"/>
          </p:cNvSpPr>
          <p:nvPr>
            <p:ph type="sldNum" sz="quarter" idx="12"/>
          </p:nvPr>
        </p:nvSpPr>
        <p:spPr/>
        <p:txBody>
          <a:bodyPr/>
          <a:lstStyle/>
          <a:p>
            <a:pPr>
              <a:defRPr/>
            </a:pPr>
            <a:fld id="{8203F05E-2DFD-4C91-B853-182BD0142A87}" type="slidenum">
              <a:rPr lang="es-ES_tradnl" smtClean="0"/>
              <a:pPr>
                <a:defRPr/>
              </a:pPr>
              <a:t>‹Nº›</a:t>
            </a:fld>
            <a:endParaRPr lang="es-ES_tradnl"/>
          </a:p>
        </p:txBody>
      </p:sp>
      <p:sp>
        <p:nvSpPr>
          <p:cNvPr id="11" name="Content Placeholder 10"/>
          <p:cNvSpPr>
            <a:spLocks noGrp="1"/>
          </p:cNvSpPr>
          <p:nvPr>
            <p:ph sz="quarter" idx="13"/>
          </p:nvPr>
        </p:nvSpPr>
        <p:spPr>
          <a:xfrm>
            <a:off x="1621536" y="1380744"/>
            <a:ext cx="4974336" cy="38404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Content Placeholder 12"/>
          <p:cNvSpPr>
            <a:spLocks noGrp="1"/>
          </p:cNvSpPr>
          <p:nvPr>
            <p:ph sz="quarter" idx="14"/>
          </p:nvPr>
        </p:nvSpPr>
        <p:spPr>
          <a:xfrm>
            <a:off x="6803136" y="1380743"/>
            <a:ext cx="4974336" cy="38404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fld id="{6C49AAD8-7C74-4F90-94F4-7BD54F438B1E}" type="datetime1">
              <a:rPr lang="es-ES_tradnl" smtClean="0"/>
              <a:pPr>
                <a:defRPr/>
              </a:pPr>
              <a:t>16/02/2020</a:t>
            </a:fld>
            <a:endParaRPr lang="es-ES_tradnl"/>
          </a:p>
        </p:txBody>
      </p:sp>
      <p:sp>
        <p:nvSpPr>
          <p:cNvPr id="4" name="Footer Placeholder 3"/>
          <p:cNvSpPr>
            <a:spLocks noGrp="1"/>
          </p:cNvSpPr>
          <p:nvPr>
            <p:ph type="ftr" sz="quarter" idx="11"/>
          </p:nvPr>
        </p:nvSpPr>
        <p:spPr/>
        <p:txBody>
          <a:bodyPr/>
          <a:lstStyle/>
          <a:p>
            <a:pPr>
              <a:defRPr/>
            </a:pPr>
            <a:r>
              <a:rPr lang="es-ES_tradnl" smtClean="0"/>
              <a:t>Planeación - Sorteo</a:t>
            </a:r>
            <a:endParaRPr lang="es-ES_tradnl"/>
          </a:p>
        </p:txBody>
      </p:sp>
      <p:sp>
        <p:nvSpPr>
          <p:cNvPr id="5" name="Slide Number Placeholder 4"/>
          <p:cNvSpPr>
            <a:spLocks noGrp="1"/>
          </p:cNvSpPr>
          <p:nvPr>
            <p:ph type="sldNum" sz="quarter" idx="12"/>
          </p:nvPr>
        </p:nvSpPr>
        <p:spPr/>
        <p:txBody>
          <a:bodyPr/>
          <a:lstStyle/>
          <a:p>
            <a:pPr>
              <a:defRPr/>
            </a:pPr>
            <a:fld id="{163F8EC8-C283-45C1-94D8-18EAAB5D527F}" type="slidenum">
              <a:rPr lang="es-ES_tradnl" smtClean="0"/>
              <a:pPr>
                <a:defRPr/>
              </a:pPr>
              <a:t>‹Nº›</a:t>
            </a:fld>
            <a:endParaRPr lang="es-ES_tradnl"/>
          </a:p>
        </p:txBody>
      </p:sp>
    </p:spTree>
  </p:cSld>
  <p:clrMapOvr>
    <a:masterClrMapping/>
  </p:clrMapOvr>
  <p:timing>
    <p:tnLst>
      <p:par>
        <p:cTn id="1" dur="indefinite" restart="never" nodeType="tmRoot"/>
      </p:par>
    </p:tnLst>
  </p:timing>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BF1D8824-6507-453A-A244-96B26967CC93}" type="datetime1">
              <a:rPr lang="es-ES_tradnl" smtClean="0"/>
              <a:pPr>
                <a:defRPr/>
              </a:pPr>
              <a:t>16/02/2020</a:t>
            </a:fld>
            <a:endParaRPr lang="es-ES_tradnl"/>
          </a:p>
        </p:txBody>
      </p:sp>
      <p:sp>
        <p:nvSpPr>
          <p:cNvPr id="6" name="Slide Number Placeholder 5"/>
          <p:cNvSpPr>
            <a:spLocks noGrp="1"/>
          </p:cNvSpPr>
          <p:nvPr>
            <p:ph type="sldNum" sz="quarter" idx="11"/>
          </p:nvPr>
        </p:nvSpPr>
        <p:spPr/>
        <p:txBody>
          <a:bodyPr/>
          <a:lstStyle/>
          <a:p>
            <a:pPr>
              <a:defRPr/>
            </a:pPr>
            <a:fld id="{768CEE0E-CFE9-47A7-B14D-8FE796CDFFF5}" type="slidenum">
              <a:rPr lang="es-ES_tradnl" smtClean="0"/>
              <a:pPr>
                <a:defRPr/>
              </a:pPr>
              <a:t>‹Nº›</a:t>
            </a:fld>
            <a:endParaRPr lang="es-ES_tradnl"/>
          </a:p>
        </p:txBody>
      </p:sp>
      <p:sp>
        <p:nvSpPr>
          <p:cNvPr id="7" name="Footer Placeholder 6"/>
          <p:cNvSpPr>
            <a:spLocks noGrp="1"/>
          </p:cNvSpPr>
          <p:nvPr>
            <p:ph type="ftr" sz="quarter" idx="12"/>
          </p:nvPr>
        </p:nvSpPr>
        <p:spPr/>
        <p:txBody>
          <a:bodyPr/>
          <a:lstStyle/>
          <a:p>
            <a:pPr>
              <a:defRPr/>
            </a:pPr>
            <a:r>
              <a:rPr lang="es-ES_tradnl" smtClean="0"/>
              <a:t>Planeación - Sorteo</a:t>
            </a:r>
            <a:endParaRPr lang="es-ES_tradnl"/>
          </a:p>
        </p:txBody>
      </p:sp>
    </p:spTree>
  </p:cSld>
  <p:clrMapOvr>
    <a:masterClrMapping/>
  </p:clrMapOvr>
  <p:timing>
    <p:tnLst>
      <p:par>
        <p:cTn id="1" dur="indefinite" restart="never" nodeType="tmRoot"/>
      </p:par>
    </p:tnLst>
  </p:timing>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620001" y="395287"/>
            <a:ext cx="4011084" cy="1162050"/>
          </a:xfrm>
        </p:spPr>
        <p:txBody>
          <a:bodyPr anchor="b"/>
          <a:lstStyle>
            <a:lvl1pPr algn="l">
              <a:defRPr sz="2000" b="1">
                <a:ln>
                  <a:noFill/>
                </a:ln>
                <a:solidFill>
                  <a:srgbClr val="FF7605"/>
                </a:solidFill>
                <a:effectLs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7620001" y="1557338"/>
            <a:ext cx="4011084"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Content Placeholder 13"/>
          <p:cNvSpPr>
            <a:spLocks noGrp="1"/>
          </p:cNvSpPr>
          <p:nvPr>
            <p:ph sz="quarter" idx="13"/>
          </p:nvPr>
        </p:nvSpPr>
        <p:spPr>
          <a:xfrm>
            <a:off x="1219200" y="381000"/>
            <a:ext cx="6400800" cy="5943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9" name="Date Placeholder 8"/>
          <p:cNvSpPr>
            <a:spLocks noGrp="1"/>
          </p:cNvSpPr>
          <p:nvPr>
            <p:ph type="dt" sz="half" idx="14"/>
          </p:nvPr>
        </p:nvSpPr>
        <p:spPr/>
        <p:txBody>
          <a:bodyPr/>
          <a:lstStyle/>
          <a:p>
            <a:pPr>
              <a:defRPr/>
            </a:pPr>
            <a:fld id="{75D4EFF9-3048-443B-B383-D9F49B67AA88}" type="datetime1">
              <a:rPr lang="es-ES_tradnl" smtClean="0"/>
              <a:pPr>
                <a:defRPr/>
              </a:pPr>
              <a:t>16/02/2020</a:t>
            </a:fld>
            <a:endParaRPr lang="es-ES_tradnl"/>
          </a:p>
        </p:txBody>
      </p:sp>
      <p:sp>
        <p:nvSpPr>
          <p:cNvPr id="10" name="Slide Number Placeholder 9"/>
          <p:cNvSpPr>
            <a:spLocks noGrp="1"/>
          </p:cNvSpPr>
          <p:nvPr>
            <p:ph type="sldNum" sz="quarter" idx="15"/>
          </p:nvPr>
        </p:nvSpPr>
        <p:spPr/>
        <p:txBody>
          <a:bodyPr/>
          <a:lstStyle/>
          <a:p>
            <a:pPr>
              <a:defRPr/>
            </a:pPr>
            <a:fld id="{74EA06EF-6B9B-440A-9DDC-72011C02C5E5}" type="slidenum">
              <a:rPr lang="es-ES_tradnl" smtClean="0"/>
              <a:pPr>
                <a:defRPr/>
              </a:pPr>
              <a:t>‹Nº›</a:t>
            </a:fld>
            <a:endParaRPr lang="es-ES_tradnl"/>
          </a:p>
        </p:txBody>
      </p:sp>
      <p:sp>
        <p:nvSpPr>
          <p:cNvPr id="13" name="Footer Placeholder 12"/>
          <p:cNvSpPr>
            <a:spLocks noGrp="1"/>
          </p:cNvSpPr>
          <p:nvPr>
            <p:ph type="ftr" sz="quarter" idx="16"/>
          </p:nvPr>
        </p:nvSpPr>
        <p:spPr/>
        <p:txBody>
          <a:bodyPr/>
          <a:lstStyle/>
          <a:p>
            <a:pPr>
              <a:defRPr/>
            </a:pPr>
            <a:r>
              <a:rPr lang="es-ES_tradnl" smtClean="0"/>
              <a:t>Planeación - Sorteo</a:t>
            </a:r>
            <a:endParaRPr lang="es-ES_tradnl"/>
          </a:p>
        </p:txBody>
      </p:sp>
    </p:spTree>
  </p:cSld>
  <p:clrMapOvr>
    <a:masterClrMapping/>
  </p:clrMapOvr>
  <p:timing>
    <p:tnLst>
      <p:par>
        <p:cTn id="1" dur="indefinite" restart="never" nodeType="tmRoot"/>
      </p:par>
    </p:tnLst>
  </p:timing>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25600" y="4624754"/>
            <a:ext cx="7315200" cy="404446"/>
          </a:xfrm>
        </p:spPr>
        <p:txBody>
          <a:bodyPr bIns="0" anchor="b"/>
          <a:lstStyle>
            <a:lvl1pPr algn="l">
              <a:defRPr sz="2000" b="1">
                <a:ln w="12700">
                  <a:noFill/>
                </a:ln>
                <a:solidFill>
                  <a:schemeClr val="tx1"/>
                </a:solidFill>
                <a:effectLst/>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765300" y="381000"/>
            <a:ext cx="78232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1625600" y="5029200"/>
            <a:ext cx="53848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DCE636B5-A59F-4A9E-A270-1F0F5480B91A}" type="datetime1">
              <a:rPr lang="es-ES_tradnl" smtClean="0"/>
              <a:pPr>
                <a:defRPr/>
              </a:pPr>
              <a:t>16/02/2020</a:t>
            </a:fld>
            <a:endParaRPr lang="es-ES_tradnl"/>
          </a:p>
        </p:txBody>
      </p:sp>
      <p:sp>
        <p:nvSpPr>
          <p:cNvPr id="6" name="Footer Placeholder 5"/>
          <p:cNvSpPr>
            <a:spLocks noGrp="1"/>
          </p:cNvSpPr>
          <p:nvPr>
            <p:ph type="ftr" sz="quarter" idx="11"/>
          </p:nvPr>
        </p:nvSpPr>
        <p:spPr/>
        <p:txBody>
          <a:bodyPr/>
          <a:lstStyle/>
          <a:p>
            <a:pPr>
              <a:defRPr/>
            </a:pPr>
            <a:r>
              <a:rPr lang="es-ES_tradnl" smtClean="0"/>
              <a:t>Planeación - Sorteo</a:t>
            </a:r>
            <a:endParaRPr lang="es-ES_tradnl"/>
          </a:p>
        </p:txBody>
      </p:sp>
      <p:sp>
        <p:nvSpPr>
          <p:cNvPr id="7" name="Slide Number Placeholder 6"/>
          <p:cNvSpPr>
            <a:spLocks noGrp="1"/>
          </p:cNvSpPr>
          <p:nvPr>
            <p:ph type="sldNum" sz="quarter" idx="12"/>
          </p:nvPr>
        </p:nvSpPr>
        <p:spPr/>
        <p:txBody>
          <a:bodyPr/>
          <a:lstStyle/>
          <a:p>
            <a:pPr>
              <a:defRPr/>
            </a:pPr>
            <a:fld id="{D867660F-B6B6-4B7B-B0D2-7590355FAA30}" type="slidenum">
              <a:rPr lang="es-ES_tradnl" smtClean="0"/>
              <a:pPr>
                <a:defRPr/>
              </a:pPr>
              <a:t>‹Nº›</a:t>
            </a:fld>
            <a:endParaRPr lang="es-ES_tradnl"/>
          </a:p>
        </p:txBody>
      </p:sp>
    </p:spTree>
  </p:cSld>
  <p:clrMapOvr>
    <a:masterClrMapping/>
  </p:clrMapOvr>
  <p:timing>
    <p:tnLst>
      <p:par>
        <p:cTn id="1" dur="indefinite" restart="never" nodeType="tmRoot"/>
      </p:par>
    </p:tnLst>
  </p:timing>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2" name="Rectangle 11"/>
          <p:cNvSpPr/>
          <p:nvPr/>
        </p:nvSpPr>
        <p:spPr>
          <a:xfrm>
            <a:off x="0" y="0"/>
            <a:ext cx="3048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3048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625600" y="5257800"/>
            <a:ext cx="9652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625600" y="838200"/>
            <a:ext cx="9956800" cy="4419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Footer Placeholder 4"/>
          <p:cNvSpPr>
            <a:spLocks noGrp="1"/>
          </p:cNvSpPr>
          <p:nvPr>
            <p:ph type="ftr" sz="quarter" idx="3"/>
          </p:nvPr>
        </p:nvSpPr>
        <p:spPr>
          <a:xfrm>
            <a:off x="1679573" y="6553200"/>
            <a:ext cx="95504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pPr>
              <a:defRPr/>
            </a:pPr>
            <a:r>
              <a:rPr lang="es-ES_tradnl" smtClean="0"/>
              <a:t>Planeación - Sorteo</a:t>
            </a:r>
            <a:endParaRPr lang="es-ES_tradnl"/>
          </a:p>
        </p:txBody>
      </p:sp>
      <p:sp>
        <p:nvSpPr>
          <p:cNvPr id="6" name="Slide Number Placeholder 5"/>
          <p:cNvSpPr>
            <a:spLocks noGrp="1"/>
          </p:cNvSpPr>
          <p:nvPr>
            <p:ph type="sldNum" sz="quarter" idx="4"/>
          </p:nvPr>
        </p:nvSpPr>
        <p:spPr>
          <a:xfrm>
            <a:off x="11582400" y="5740401"/>
            <a:ext cx="508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pPr>
              <a:defRPr/>
            </a:pPr>
            <a:fld id="{163F8EC8-C283-45C1-94D8-18EAAB5D527F}" type="slidenum">
              <a:rPr lang="es-ES_tradnl" smtClean="0"/>
              <a:pPr>
                <a:defRPr/>
              </a:pPr>
              <a:t>‹Nº›</a:t>
            </a:fld>
            <a:endParaRPr lang="es-ES_tradnl"/>
          </a:p>
        </p:txBody>
      </p:sp>
      <p:sp>
        <p:nvSpPr>
          <p:cNvPr id="16" name="Freeform 5"/>
          <p:cNvSpPr>
            <a:spLocks/>
          </p:cNvSpPr>
          <p:nvPr/>
        </p:nvSpPr>
        <p:spPr bwMode="auto">
          <a:xfrm>
            <a:off x="11271252" y="5715000"/>
            <a:ext cx="323849"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60581" y="4783016"/>
            <a:ext cx="2625969" cy="304800"/>
          </a:xfrm>
          <a:prstGeom prst="rect">
            <a:avLst/>
          </a:prstGeom>
        </p:spPr>
        <p:txBody>
          <a:bodyPr vert="horz" lIns="91440" tIns="45720" rIns="91440" bIns="45720" rtlCol="0" anchor="ctr"/>
          <a:lstStyle>
            <a:lvl1pPr algn="l">
              <a:defRPr sz="1200">
                <a:solidFill>
                  <a:srgbClr val="FFFFFF"/>
                </a:solidFill>
              </a:defRPr>
            </a:lvl1pPr>
          </a:lstStyle>
          <a:p>
            <a:pPr>
              <a:defRPr/>
            </a:pPr>
            <a:fld id="{6C49AAD8-7C74-4F90-94F4-7BD54F438B1E}" type="datetime1">
              <a:rPr lang="es-ES_tradnl" smtClean="0"/>
              <a:pPr>
                <a:defRPr/>
              </a:pPr>
              <a:t>16/02/2020</a:t>
            </a:fld>
            <a:endParaRPr lang="es-ES_tradnl"/>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hf hdr="0"/>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pie de página 2"/>
          <p:cNvSpPr txBox="1">
            <a:spLocks noGrp="1"/>
          </p:cNvSpPr>
          <p:nvPr/>
        </p:nvSpPr>
        <p:spPr>
          <a:xfrm>
            <a:off x="3686175" y="6459538"/>
            <a:ext cx="4822825" cy="365125"/>
          </a:xfrm>
          <a:prstGeom prst="rect">
            <a:avLst/>
          </a:prstGeom>
          <a:noFill/>
        </p:spPr>
        <p:txBody>
          <a:bodyPr anchor="ctr"/>
          <a:lstStyle/>
          <a:p>
            <a:pPr algn="ctr">
              <a:defRPr/>
            </a:pPr>
            <a:r>
              <a:rPr lang="es-ES_tradnl" sz="900" cap="all">
                <a:solidFill>
                  <a:srgbClr val="FFFFFF"/>
                </a:solidFill>
              </a:rPr>
              <a:t>Planeación - Sorteo</a:t>
            </a:r>
          </a:p>
        </p:txBody>
      </p:sp>
      <p:pic>
        <p:nvPicPr>
          <p:cNvPr id="14352" name="Imagen 7"/>
          <p:cNvPicPr>
            <a:picLocks noChangeAspect="1"/>
          </p:cNvPicPr>
          <p:nvPr/>
        </p:nvPicPr>
        <p:blipFill>
          <a:blip r:embed="rId2"/>
          <a:srcRect l="80247" t="29160" r="7661" b="28944"/>
          <a:stretch>
            <a:fillRect/>
          </a:stretch>
        </p:blipFill>
        <p:spPr bwMode="auto">
          <a:xfrm>
            <a:off x="5470418" y="119761"/>
            <a:ext cx="1254338" cy="1500188"/>
          </a:xfrm>
          <a:prstGeom prst="rect">
            <a:avLst/>
          </a:prstGeom>
          <a:noFill/>
          <a:ln w="9525">
            <a:noFill/>
            <a:miter lim="800000"/>
            <a:headEnd/>
            <a:tailEnd/>
          </a:ln>
        </p:spPr>
      </p:pic>
      <p:sp>
        <p:nvSpPr>
          <p:cNvPr id="14348" name="AutoShape 11"/>
          <p:cNvSpPr>
            <a:spLocks noChangeArrowheads="1"/>
          </p:cNvSpPr>
          <p:nvPr/>
        </p:nvSpPr>
        <p:spPr bwMode="auto">
          <a:xfrm>
            <a:off x="-84083" y="6472841"/>
            <a:ext cx="12381185" cy="398462"/>
          </a:xfrm>
          <a:prstGeom prst="roundRect">
            <a:avLst>
              <a:gd name="adj" fmla="val 16667"/>
            </a:avLst>
          </a:prstGeom>
          <a:solidFill>
            <a:srgbClr val="800000"/>
          </a:solidFill>
          <a:ln w="9525">
            <a:noFill/>
            <a:round/>
            <a:headEnd/>
            <a:tailEnd/>
          </a:ln>
        </p:spPr>
        <p:txBody>
          <a:bodyPr wrap="none" anchor="ctr"/>
          <a:lstStyle/>
          <a:p>
            <a:endParaRPr lang="en-US"/>
          </a:p>
        </p:txBody>
      </p:sp>
      <p:pic>
        <p:nvPicPr>
          <p:cNvPr id="14340" name="23 Imagen"/>
          <p:cNvPicPr>
            <a:picLocks noChangeAspect="1"/>
          </p:cNvPicPr>
          <p:nvPr/>
        </p:nvPicPr>
        <p:blipFill>
          <a:blip r:embed="rId3"/>
          <a:srcRect/>
          <a:stretch>
            <a:fillRect/>
          </a:stretch>
        </p:blipFill>
        <p:spPr bwMode="auto">
          <a:xfrm>
            <a:off x="1797288" y="4949852"/>
            <a:ext cx="1927225" cy="477837"/>
          </a:xfrm>
          <a:prstGeom prst="rect">
            <a:avLst/>
          </a:prstGeom>
          <a:noFill/>
          <a:ln w="9525">
            <a:noFill/>
            <a:miter lim="800000"/>
            <a:headEnd/>
            <a:tailEnd/>
          </a:ln>
        </p:spPr>
      </p:pic>
      <p:pic>
        <p:nvPicPr>
          <p:cNvPr id="14341" name="24 Imagen"/>
          <p:cNvPicPr>
            <a:picLocks noChangeAspect="1"/>
          </p:cNvPicPr>
          <p:nvPr/>
        </p:nvPicPr>
        <p:blipFill>
          <a:blip r:embed="rId4"/>
          <a:srcRect/>
          <a:stretch>
            <a:fillRect/>
          </a:stretch>
        </p:blipFill>
        <p:spPr bwMode="auto">
          <a:xfrm>
            <a:off x="4109120" y="4729161"/>
            <a:ext cx="1023937" cy="1003300"/>
          </a:xfrm>
          <a:prstGeom prst="rect">
            <a:avLst/>
          </a:prstGeom>
          <a:noFill/>
          <a:ln w="9525">
            <a:noFill/>
            <a:miter lim="800000"/>
            <a:headEnd/>
            <a:tailEnd/>
          </a:ln>
        </p:spPr>
      </p:pic>
      <p:pic>
        <p:nvPicPr>
          <p:cNvPr id="14342" name="25 Imagen"/>
          <p:cNvPicPr>
            <a:picLocks noChangeAspect="1"/>
          </p:cNvPicPr>
          <p:nvPr/>
        </p:nvPicPr>
        <p:blipFill>
          <a:blip r:embed="rId5"/>
          <a:srcRect/>
          <a:stretch>
            <a:fillRect/>
          </a:stretch>
        </p:blipFill>
        <p:spPr bwMode="auto">
          <a:xfrm>
            <a:off x="5696585" y="4683307"/>
            <a:ext cx="858837" cy="1000125"/>
          </a:xfrm>
          <a:prstGeom prst="rect">
            <a:avLst/>
          </a:prstGeom>
          <a:noFill/>
          <a:ln w="9525">
            <a:noFill/>
            <a:miter lim="800000"/>
            <a:headEnd/>
            <a:tailEnd/>
          </a:ln>
        </p:spPr>
      </p:pic>
      <p:pic>
        <p:nvPicPr>
          <p:cNvPr id="14343" name="26 Imagen"/>
          <p:cNvPicPr>
            <a:picLocks noChangeAspect="1"/>
          </p:cNvPicPr>
          <p:nvPr/>
        </p:nvPicPr>
        <p:blipFill>
          <a:blip r:embed="rId6"/>
          <a:srcRect/>
          <a:stretch>
            <a:fillRect/>
          </a:stretch>
        </p:blipFill>
        <p:spPr bwMode="auto">
          <a:xfrm>
            <a:off x="206184" y="4661503"/>
            <a:ext cx="1366838" cy="993775"/>
          </a:xfrm>
          <a:prstGeom prst="rect">
            <a:avLst/>
          </a:prstGeom>
          <a:noFill/>
          <a:ln w="9525">
            <a:noFill/>
            <a:miter lim="800000"/>
            <a:headEnd/>
            <a:tailEnd/>
          </a:ln>
        </p:spPr>
      </p:pic>
      <p:pic>
        <p:nvPicPr>
          <p:cNvPr id="14344" name="27 Imagen"/>
          <p:cNvPicPr>
            <a:picLocks noChangeAspect="1"/>
          </p:cNvPicPr>
          <p:nvPr/>
        </p:nvPicPr>
        <p:blipFill>
          <a:blip r:embed="rId7"/>
          <a:srcRect/>
          <a:stretch>
            <a:fillRect/>
          </a:stretch>
        </p:blipFill>
        <p:spPr bwMode="auto">
          <a:xfrm>
            <a:off x="9003269" y="4662669"/>
            <a:ext cx="1041400" cy="1041400"/>
          </a:xfrm>
          <a:prstGeom prst="rect">
            <a:avLst/>
          </a:prstGeom>
          <a:noFill/>
          <a:ln w="9525">
            <a:noFill/>
            <a:miter lim="800000"/>
            <a:headEnd/>
            <a:tailEnd/>
          </a:ln>
        </p:spPr>
      </p:pic>
      <p:pic>
        <p:nvPicPr>
          <p:cNvPr id="14345" name="28 Imagen"/>
          <p:cNvPicPr>
            <a:picLocks noChangeAspect="1"/>
          </p:cNvPicPr>
          <p:nvPr/>
        </p:nvPicPr>
        <p:blipFill>
          <a:blip r:embed="rId8"/>
          <a:srcRect/>
          <a:stretch>
            <a:fillRect/>
          </a:stretch>
        </p:blipFill>
        <p:spPr bwMode="auto">
          <a:xfrm>
            <a:off x="10796537" y="4672013"/>
            <a:ext cx="1003300" cy="1003300"/>
          </a:xfrm>
          <a:prstGeom prst="rect">
            <a:avLst/>
          </a:prstGeom>
          <a:noFill/>
          <a:ln w="9525">
            <a:noFill/>
            <a:miter lim="800000"/>
            <a:headEnd/>
            <a:tailEnd/>
          </a:ln>
        </p:spPr>
      </p:pic>
      <p:pic>
        <p:nvPicPr>
          <p:cNvPr id="2" name="1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8386" y="4740208"/>
            <a:ext cx="865314" cy="954271"/>
          </a:xfrm>
          <a:prstGeom prst="rect">
            <a:avLst/>
          </a:prstGeom>
        </p:spPr>
      </p:pic>
      <p:sp>
        <p:nvSpPr>
          <p:cNvPr id="19" name="Título 1"/>
          <p:cNvSpPr txBox="1">
            <a:spLocks/>
          </p:cNvSpPr>
          <p:nvPr/>
        </p:nvSpPr>
        <p:spPr>
          <a:xfrm>
            <a:off x="346841" y="1742068"/>
            <a:ext cx="11529849" cy="1031958"/>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fontAlgn="auto">
              <a:spcAft>
                <a:spcPts val="0"/>
              </a:spcAft>
              <a:defRPr/>
            </a:pPr>
            <a:r>
              <a:rPr lang="es-MX" sz="2400" spc="-50" dirty="0" smtClean="0">
                <a:solidFill>
                  <a:schemeClr val="tx1"/>
                </a:solidFill>
                <a:latin typeface="Futura Bk BT" panose="020B0502020204020303" pitchFamily="34" charset="0"/>
              </a:rPr>
              <a:t>RED </a:t>
            </a:r>
            <a:r>
              <a:rPr lang="es-MX" sz="2400" spc="-50" dirty="0">
                <a:solidFill>
                  <a:schemeClr val="tx1"/>
                </a:solidFill>
                <a:latin typeface="Futura Bk BT" panose="020B0502020204020303" pitchFamily="34" charset="0"/>
              </a:rPr>
              <a:t>NACIONAL DE GENERACIÓN DE RECURSOS</a:t>
            </a:r>
          </a:p>
          <a:p>
            <a:pPr algn="ctr" fontAlgn="auto">
              <a:spcAft>
                <a:spcPts val="0"/>
              </a:spcAft>
              <a:defRPr/>
            </a:pPr>
            <a:r>
              <a:rPr lang="es-MX" sz="2400" spc="-50" dirty="0">
                <a:solidFill>
                  <a:schemeClr val="tx1"/>
                </a:solidFill>
                <a:latin typeface="Futura Bk BT" panose="020B0502020204020303" pitchFamily="34" charset="0"/>
              </a:rPr>
              <a:t> PARA  LA EDUCACIÓN SUPERIOR</a:t>
            </a:r>
          </a:p>
        </p:txBody>
      </p:sp>
      <p:pic>
        <p:nvPicPr>
          <p:cNvPr id="20" name="Content Placeholder 3"/>
          <p:cNvPicPr>
            <a:picLocks noChangeAspect="1" noChangeArrowheads="1"/>
          </p:cNvPicPr>
          <p:nvPr/>
        </p:nvPicPr>
        <p:blipFill>
          <a:blip r:embed="rId10"/>
          <a:srcRect/>
          <a:stretch>
            <a:fillRect/>
          </a:stretch>
        </p:blipFill>
        <p:spPr bwMode="auto">
          <a:xfrm>
            <a:off x="4109120" y="2984151"/>
            <a:ext cx="4093269" cy="111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CuadroTexto 1"/>
          <p:cNvSpPr txBox="1">
            <a:spLocks noChangeArrowheads="1"/>
          </p:cNvSpPr>
          <p:nvPr/>
        </p:nvSpPr>
        <p:spPr bwMode="auto">
          <a:xfrm>
            <a:off x="404813" y="395680"/>
            <a:ext cx="7654925" cy="646113"/>
          </a:xfrm>
          <a:prstGeom prst="rect">
            <a:avLst/>
          </a:prstGeom>
          <a:noFill/>
          <a:ln w="9525">
            <a:noFill/>
            <a:miter lim="800000"/>
            <a:headEnd/>
            <a:tailEnd/>
          </a:ln>
        </p:spPr>
        <p:txBody>
          <a:bodyPr>
            <a:spAutoFit/>
          </a:bodyPr>
          <a:lstStyle/>
          <a:p>
            <a:r>
              <a:rPr lang="es-MX" sz="3600" b="1" dirty="0">
                <a:ln>
                  <a:solidFill>
                    <a:schemeClr val="tx2"/>
                  </a:solidFill>
                </a:ln>
                <a:latin typeface="Futura Bk BT" panose="020B0502020204020303" pitchFamily="34" charset="0"/>
              </a:rPr>
              <a:t>PROYECCIÓN FINANCIERA</a:t>
            </a:r>
          </a:p>
        </p:txBody>
      </p:sp>
      <p:pic>
        <p:nvPicPr>
          <p:cNvPr id="26626" name="Picture 2" descr="Resultado de imagen para PROYECCIÃN FINANCIERA"/>
          <p:cNvPicPr>
            <a:picLocks noChangeAspect="1" noChangeArrowheads="1"/>
          </p:cNvPicPr>
          <p:nvPr/>
        </p:nvPicPr>
        <p:blipFill>
          <a:blip r:embed="rId2"/>
          <a:srcRect/>
          <a:stretch>
            <a:fillRect/>
          </a:stretch>
        </p:blipFill>
        <p:spPr bwMode="auto">
          <a:xfrm>
            <a:off x="6818313" y="1684338"/>
            <a:ext cx="4429125" cy="3810000"/>
          </a:xfrm>
          <a:prstGeom prst="rect">
            <a:avLst/>
          </a:prstGeom>
          <a:noFill/>
          <a:ln w="9525">
            <a:noFill/>
            <a:miter lim="800000"/>
            <a:headEnd/>
            <a:tailEnd/>
          </a:ln>
        </p:spPr>
      </p:pic>
      <p:sp>
        <p:nvSpPr>
          <p:cNvPr id="26627" name="CuadroTexto 2"/>
          <p:cNvSpPr txBox="1">
            <a:spLocks noChangeArrowheads="1"/>
          </p:cNvSpPr>
          <p:nvPr/>
        </p:nvSpPr>
        <p:spPr bwMode="auto">
          <a:xfrm>
            <a:off x="404813" y="1519353"/>
            <a:ext cx="6037262" cy="4524315"/>
          </a:xfrm>
          <a:prstGeom prst="rect">
            <a:avLst/>
          </a:prstGeom>
          <a:noFill/>
          <a:ln w="9525">
            <a:noFill/>
            <a:miter lim="800000"/>
            <a:headEnd/>
            <a:tailEnd/>
          </a:ln>
        </p:spPr>
        <p:txBody>
          <a:bodyPr>
            <a:spAutoFit/>
          </a:bodyPr>
          <a:lstStyle/>
          <a:p>
            <a:pPr marL="857250" lvl="2" indent="-457200">
              <a:buFont typeface="Arial" charset="0"/>
              <a:buNone/>
            </a:pPr>
            <a:endParaRPr lang="es-MX" sz="3200" b="1" dirty="0">
              <a:latin typeface="Futura Bk BT" panose="020B0502020204020303" pitchFamily="34" charset="0"/>
              <a:cs typeface="Arial" charset="0"/>
            </a:endParaRPr>
          </a:p>
          <a:p>
            <a:pPr marL="857250" lvl="2" indent="-457200">
              <a:buFont typeface="Arial" panose="020B0604020202020204" pitchFamily="34" charset="0"/>
              <a:buChar char="•"/>
            </a:pPr>
            <a:r>
              <a:rPr lang="es-MX" sz="3200" b="1" dirty="0" smtClean="0">
                <a:latin typeface="Futura Bk BT" panose="020B0502020204020303" pitchFamily="34" charset="0"/>
                <a:cs typeface="Arial" charset="0"/>
              </a:rPr>
              <a:t>Definir figura jurídica</a:t>
            </a:r>
          </a:p>
          <a:p>
            <a:pPr marL="400050" lvl="2"/>
            <a:endParaRPr lang="es-MX" sz="3200" b="1" dirty="0" smtClean="0">
              <a:latin typeface="Futura Bk BT" panose="020B0502020204020303" pitchFamily="34" charset="0"/>
              <a:cs typeface="Arial" charset="0"/>
            </a:endParaRPr>
          </a:p>
          <a:p>
            <a:pPr marL="857250" lvl="2" indent="-457200">
              <a:buFont typeface="Arial" panose="020B0604020202020204" pitchFamily="34" charset="0"/>
              <a:buChar char="•"/>
            </a:pPr>
            <a:r>
              <a:rPr lang="es-MX" sz="3200" b="1" dirty="0" smtClean="0">
                <a:latin typeface="Futura Bk BT" panose="020B0502020204020303" pitchFamily="34" charset="0"/>
                <a:cs typeface="Arial" charset="0"/>
              </a:rPr>
              <a:t>Desarrollar plan de negocios a 5 años</a:t>
            </a:r>
          </a:p>
          <a:p>
            <a:pPr marL="400050" lvl="2"/>
            <a:endParaRPr lang="es-MX" sz="3200" b="1" dirty="0" smtClean="0">
              <a:latin typeface="Futura Bk BT" panose="020B0502020204020303" pitchFamily="34" charset="0"/>
              <a:cs typeface="Arial" charset="0"/>
            </a:endParaRPr>
          </a:p>
          <a:p>
            <a:pPr marL="857250" lvl="2" indent="-457200">
              <a:buFont typeface="Arial" panose="020B0604020202020204" pitchFamily="34" charset="0"/>
              <a:buChar char="•"/>
            </a:pPr>
            <a:r>
              <a:rPr lang="es-MX" sz="3200" b="1" dirty="0" smtClean="0">
                <a:latin typeface="Futura Bk BT" panose="020B0502020204020303" pitchFamily="34" charset="0"/>
                <a:cs typeface="Arial" charset="0"/>
              </a:rPr>
              <a:t>Buscar una rentabilidad de</a:t>
            </a:r>
          </a:p>
          <a:p>
            <a:pPr marL="400050" lvl="2"/>
            <a:r>
              <a:rPr lang="es-MX" sz="3200" b="1" dirty="0">
                <a:latin typeface="Futura Bk BT" panose="020B0502020204020303" pitchFamily="34" charset="0"/>
                <a:cs typeface="Arial" charset="0"/>
              </a:rPr>
              <a:t> </a:t>
            </a:r>
            <a:r>
              <a:rPr lang="es-MX" sz="3200" b="1" dirty="0" smtClean="0">
                <a:latin typeface="Futura Bk BT" panose="020B0502020204020303" pitchFamily="34" charset="0"/>
                <a:cs typeface="Arial" charset="0"/>
              </a:rPr>
              <a:t>   20%</a:t>
            </a:r>
          </a:p>
          <a:p>
            <a:pPr marL="400050" lvl="2"/>
            <a:endParaRPr lang="es-MX" sz="3200" b="1" dirty="0" smtClean="0">
              <a:latin typeface="Futura Bk BT" panose="020B0502020204020303" pitchFamily="34" charset="0"/>
              <a:cs typeface="Arial" charset="0"/>
            </a:endParaRPr>
          </a:p>
        </p:txBody>
      </p:sp>
      <p:pic>
        <p:nvPicPr>
          <p:cNvPr id="10" name="Content Placeholder 3"/>
          <p:cNvPicPr>
            <a:picLocks noChangeAspect="1" noChangeArrowheads="1"/>
          </p:cNvPicPr>
          <p:nvPr/>
        </p:nvPicPr>
        <p:blipFill>
          <a:blip r:embed="rId3"/>
          <a:srcRect/>
          <a:stretch>
            <a:fillRect/>
          </a:stretch>
        </p:blipFill>
        <p:spPr bwMode="auto">
          <a:xfrm>
            <a:off x="9335430" y="11798"/>
            <a:ext cx="2854325" cy="776287"/>
          </a:xfrm>
          <a:prstGeom prst="rect">
            <a:avLst/>
          </a:prstGeom>
          <a:noFill/>
          <a:ln w="9525">
            <a:noFill/>
            <a:miter lim="800000"/>
            <a:headEnd/>
            <a:tailEnd/>
          </a:ln>
        </p:spPr>
      </p:pic>
      <p:sp>
        <p:nvSpPr>
          <p:cNvPr id="11" name="AutoShape 11"/>
          <p:cNvSpPr>
            <a:spLocks noChangeArrowheads="1"/>
          </p:cNvSpPr>
          <p:nvPr/>
        </p:nvSpPr>
        <p:spPr bwMode="auto">
          <a:xfrm>
            <a:off x="-84083" y="6472841"/>
            <a:ext cx="12381185" cy="398462"/>
          </a:xfrm>
          <a:prstGeom prst="roundRect">
            <a:avLst>
              <a:gd name="adj" fmla="val 16667"/>
            </a:avLst>
          </a:prstGeom>
          <a:solidFill>
            <a:srgbClr val="800000"/>
          </a:solidFill>
          <a:ln w="9525">
            <a:noFill/>
            <a:round/>
            <a:headEnd/>
            <a:tailEnd/>
          </a:ln>
        </p:spPr>
        <p:txBody>
          <a:bodyPr wrap="none" anchor="ctr"/>
          <a:lstStyle/>
          <a:p>
            <a:endParaRPr lang="en-US"/>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CuadroTexto 2"/>
          <p:cNvSpPr txBox="1">
            <a:spLocks noChangeArrowheads="1"/>
          </p:cNvSpPr>
          <p:nvPr/>
        </p:nvSpPr>
        <p:spPr bwMode="auto">
          <a:xfrm>
            <a:off x="365125" y="353745"/>
            <a:ext cx="8059738" cy="641350"/>
          </a:xfrm>
          <a:prstGeom prst="rect">
            <a:avLst/>
          </a:prstGeom>
          <a:noFill/>
          <a:ln w="9525">
            <a:noFill/>
            <a:miter lim="800000"/>
            <a:headEnd/>
            <a:tailEnd/>
          </a:ln>
        </p:spPr>
        <p:txBody>
          <a:bodyPr>
            <a:spAutoFit/>
          </a:bodyPr>
          <a:lstStyle/>
          <a:p>
            <a:r>
              <a:rPr lang="es-MX" sz="3600" b="1" dirty="0">
                <a:ln>
                  <a:solidFill>
                    <a:schemeClr val="tx2"/>
                  </a:solidFill>
                </a:ln>
                <a:latin typeface="Futura Bk BT" panose="020B0502020204020303" pitchFamily="34" charset="0"/>
              </a:rPr>
              <a:t>LA VENTA DE BOLETOS</a:t>
            </a:r>
          </a:p>
        </p:txBody>
      </p:sp>
      <p:pic>
        <p:nvPicPr>
          <p:cNvPr id="14" name="Content Placeholder 3"/>
          <p:cNvPicPr>
            <a:picLocks noChangeAspect="1" noChangeArrowheads="1"/>
          </p:cNvPicPr>
          <p:nvPr/>
        </p:nvPicPr>
        <p:blipFill>
          <a:blip r:embed="rId2"/>
          <a:srcRect/>
          <a:stretch>
            <a:fillRect/>
          </a:stretch>
        </p:blipFill>
        <p:spPr bwMode="auto">
          <a:xfrm>
            <a:off x="9335430" y="11798"/>
            <a:ext cx="2854325" cy="776287"/>
          </a:xfrm>
          <a:prstGeom prst="rect">
            <a:avLst/>
          </a:prstGeom>
          <a:noFill/>
          <a:ln w="9525">
            <a:noFill/>
            <a:miter lim="800000"/>
            <a:headEnd/>
            <a:tailEnd/>
          </a:ln>
        </p:spPr>
      </p:pic>
      <p:sp>
        <p:nvSpPr>
          <p:cNvPr id="15" name="AutoShape 11"/>
          <p:cNvSpPr>
            <a:spLocks noChangeArrowheads="1"/>
          </p:cNvSpPr>
          <p:nvPr/>
        </p:nvSpPr>
        <p:spPr bwMode="auto">
          <a:xfrm>
            <a:off x="-84083" y="6472841"/>
            <a:ext cx="12381185" cy="398462"/>
          </a:xfrm>
          <a:prstGeom prst="roundRect">
            <a:avLst>
              <a:gd name="adj" fmla="val 16667"/>
            </a:avLst>
          </a:prstGeom>
          <a:solidFill>
            <a:srgbClr val="800000"/>
          </a:solidFill>
          <a:ln w="9525">
            <a:noFill/>
            <a:round/>
            <a:headEnd/>
            <a:tailEnd/>
          </a:ln>
        </p:spPr>
        <p:txBody>
          <a:bodyPr wrap="none" anchor="ctr"/>
          <a:lstStyle/>
          <a:p>
            <a:endParaRPr lang="en-US"/>
          </a:p>
        </p:txBody>
      </p:sp>
      <p:sp>
        <p:nvSpPr>
          <p:cNvPr id="11" name="Elipse 7"/>
          <p:cNvSpPr>
            <a:spLocks noChangeArrowheads="1"/>
          </p:cNvSpPr>
          <p:nvPr/>
        </p:nvSpPr>
        <p:spPr bwMode="auto">
          <a:xfrm>
            <a:off x="6518275" y="1768475"/>
            <a:ext cx="4141788" cy="3867150"/>
          </a:xfrm>
          <a:prstGeom prst="ellipse">
            <a:avLst/>
          </a:prstGeom>
          <a:solidFill>
            <a:schemeClr val="accent4">
              <a:lumMod val="60000"/>
              <a:lumOff val="40000"/>
            </a:schemeClr>
          </a:solidFill>
          <a:ln w="12700" algn="ctr">
            <a:noFill/>
            <a:miter lim="800000"/>
            <a:headEnd/>
            <a:tailEnd/>
          </a:ln>
        </p:spPr>
        <p:txBody>
          <a:bodyPr anchor="ctr"/>
          <a:lstStyle/>
          <a:p>
            <a:endParaRPr lang="es-MX" sz="2200" b="1">
              <a:latin typeface="Calibri" pitchFamily="34" charset="0"/>
            </a:endParaRPr>
          </a:p>
        </p:txBody>
      </p:sp>
      <p:sp>
        <p:nvSpPr>
          <p:cNvPr id="12" name="CuadroTexto 8"/>
          <p:cNvSpPr txBox="1">
            <a:spLocks noChangeArrowheads="1"/>
          </p:cNvSpPr>
          <p:nvPr/>
        </p:nvSpPr>
        <p:spPr bwMode="auto">
          <a:xfrm>
            <a:off x="1462873" y="1217613"/>
            <a:ext cx="2728912" cy="641350"/>
          </a:xfrm>
          <a:prstGeom prst="rect">
            <a:avLst/>
          </a:prstGeom>
          <a:noFill/>
          <a:ln w="9525">
            <a:noFill/>
            <a:miter lim="800000"/>
            <a:headEnd/>
            <a:tailEnd/>
          </a:ln>
        </p:spPr>
        <p:txBody>
          <a:bodyPr>
            <a:spAutoFit/>
          </a:bodyPr>
          <a:lstStyle/>
          <a:p>
            <a:pPr algn="ctr"/>
            <a:r>
              <a:rPr lang="es-MX" sz="3600" b="1" dirty="0">
                <a:solidFill>
                  <a:schemeClr val="bg2">
                    <a:lumMod val="10000"/>
                  </a:schemeClr>
                </a:solidFill>
                <a:latin typeface="Futura Bk BT" panose="020B0502020204020303" pitchFamily="34" charset="0"/>
              </a:rPr>
              <a:t>¿Cómo?</a:t>
            </a:r>
          </a:p>
        </p:txBody>
      </p:sp>
      <p:sp>
        <p:nvSpPr>
          <p:cNvPr id="13" name="CuadroTexto 8"/>
          <p:cNvSpPr txBox="1">
            <a:spLocks noChangeArrowheads="1"/>
          </p:cNvSpPr>
          <p:nvPr/>
        </p:nvSpPr>
        <p:spPr bwMode="auto">
          <a:xfrm>
            <a:off x="7245350" y="1206500"/>
            <a:ext cx="2728913" cy="641350"/>
          </a:xfrm>
          <a:prstGeom prst="rect">
            <a:avLst/>
          </a:prstGeom>
          <a:noFill/>
          <a:ln w="9525">
            <a:noFill/>
            <a:miter lim="800000"/>
            <a:headEnd/>
            <a:tailEnd/>
          </a:ln>
        </p:spPr>
        <p:txBody>
          <a:bodyPr>
            <a:spAutoFit/>
          </a:bodyPr>
          <a:lstStyle/>
          <a:p>
            <a:pPr algn="ctr"/>
            <a:r>
              <a:rPr lang="es-MX" sz="3600" b="1" dirty="0">
                <a:solidFill>
                  <a:schemeClr val="bg2">
                    <a:lumMod val="10000"/>
                  </a:schemeClr>
                </a:solidFill>
                <a:latin typeface="Futura Bk BT" panose="020B0502020204020303" pitchFamily="34" charset="0"/>
              </a:rPr>
              <a:t>¿Quién?</a:t>
            </a:r>
          </a:p>
        </p:txBody>
      </p:sp>
      <p:sp>
        <p:nvSpPr>
          <p:cNvPr id="16" name="Elipse 6"/>
          <p:cNvSpPr>
            <a:spLocks noChangeArrowheads="1"/>
          </p:cNvSpPr>
          <p:nvPr/>
        </p:nvSpPr>
        <p:spPr bwMode="auto">
          <a:xfrm>
            <a:off x="900113" y="1858963"/>
            <a:ext cx="4141787" cy="3867150"/>
          </a:xfrm>
          <a:prstGeom prst="ellipse">
            <a:avLst/>
          </a:prstGeom>
          <a:solidFill>
            <a:schemeClr val="accent4">
              <a:lumMod val="60000"/>
              <a:lumOff val="40000"/>
            </a:schemeClr>
          </a:solidFill>
          <a:ln w="3175" algn="ctr">
            <a:noFill/>
            <a:miter lim="800000"/>
            <a:headEnd/>
            <a:tailEnd/>
          </a:ln>
        </p:spPr>
        <p:txBody>
          <a:bodyPr anchor="ctr"/>
          <a:lstStyle/>
          <a:p>
            <a:pPr algn="ctr">
              <a:buFontTx/>
              <a:buChar char="•"/>
            </a:pPr>
            <a:r>
              <a:rPr lang="es-MX" sz="2800" b="1" dirty="0">
                <a:solidFill>
                  <a:schemeClr val="bg2">
                    <a:lumMod val="10000"/>
                  </a:schemeClr>
                </a:solidFill>
                <a:latin typeface="Tw Cen MT" panose="020B0602020104020603" pitchFamily="34" charset="0"/>
              </a:rPr>
              <a:t>Venta </a:t>
            </a:r>
            <a:r>
              <a:rPr lang="es-MX" sz="2800" b="1" dirty="0" smtClean="0">
                <a:solidFill>
                  <a:schemeClr val="bg2">
                    <a:lumMod val="10000"/>
                  </a:schemeClr>
                </a:solidFill>
                <a:latin typeface="Tw Cen MT" panose="020B0602020104020603" pitchFamily="34" charset="0"/>
              </a:rPr>
              <a:t>manual</a:t>
            </a:r>
          </a:p>
          <a:p>
            <a:pPr algn="ctr">
              <a:buFontTx/>
              <a:buChar char="•"/>
            </a:pPr>
            <a:endParaRPr lang="es-MX" sz="2800" b="1" dirty="0">
              <a:solidFill>
                <a:schemeClr val="bg2">
                  <a:lumMod val="10000"/>
                </a:schemeClr>
              </a:solidFill>
              <a:latin typeface="Tw Cen MT" panose="020B0602020104020603" pitchFamily="34" charset="0"/>
            </a:endParaRPr>
          </a:p>
          <a:p>
            <a:pPr algn="ctr">
              <a:buFontTx/>
              <a:buChar char="•"/>
            </a:pPr>
            <a:endParaRPr lang="es-MX" sz="2800" b="1" dirty="0" smtClean="0">
              <a:solidFill>
                <a:schemeClr val="bg2">
                  <a:lumMod val="10000"/>
                </a:schemeClr>
              </a:solidFill>
              <a:latin typeface="Tw Cen MT" panose="020B0602020104020603" pitchFamily="34" charset="0"/>
            </a:endParaRPr>
          </a:p>
          <a:p>
            <a:pPr algn="ctr">
              <a:buFontTx/>
              <a:buChar char="•"/>
            </a:pPr>
            <a:r>
              <a:rPr lang="es-MX" sz="2800" b="1" dirty="0" smtClean="0">
                <a:solidFill>
                  <a:schemeClr val="bg2">
                    <a:lumMod val="10000"/>
                  </a:schemeClr>
                </a:solidFill>
                <a:latin typeface="Tw Cen MT" panose="020B0602020104020603" pitchFamily="34" charset="0"/>
              </a:rPr>
              <a:t>Venta en línea</a:t>
            </a:r>
            <a:endParaRPr lang="es-MX" sz="2800" b="1" dirty="0">
              <a:solidFill>
                <a:schemeClr val="bg2">
                  <a:lumMod val="10000"/>
                </a:schemeClr>
              </a:solidFill>
              <a:latin typeface="Tw Cen MT" panose="020B0602020104020603" pitchFamily="34" charset="0"/>
            </a:endParaRPr>
          </a:p>
          <a:p>
            <a:pPr algn="ctr"/>
            <a:endParaRPr lang="es-MX" sz="2800" b="1" dirty="0">
              <a:solidFill>
                <a:schemeClr val="bg2">
                  <a:lumMod val="10000"/>
                </a:schemeClr>
              </a:solidFill>
              <a:latin typeface="Tw Cen MT" panose="020B0602020104020603" pitchFamily="34" charset="0"/>
            </a:endParaRPr>
          </a:p>
        </p:txBody>
      </p:sp>
      <p:sp>
        <p:nvSpPr>
          <p:cNvPr id="17" name="Text Box 13"/>
          <p:cNvSpPr txBox="1">
            <a:spLocks noChangeArrowheads="1"/>
          </p:cNvSpPr>
          <p:nvPr/>
        </p:nvSpPr>
        <p:spPr bwMode="auto">
          <a:xfrm>
            <a:off x="7036670" y="2536385"/>
            <a:ext cx="3384260" cy="2308324"/>
          </a:xfrm>
          <a:prstGeom prst="rect">
            <a:avLst/>
          </a:prstGeom>
          <a:noFill/>
          <a:ln w="9525">
            <a:noFill/>
            <a:miter lim="800000"/>
            <a:headEnd/>
            <a:tailEnd/>
          </a:ln>
        </p:spPr>
        <p:txBody>
          <a:bodyPr wrap="none">
            <a:spAutoFit/>
          </a:bodyPr>
          <a:lstStyle/>
          <a:p>
            <a:pPr marL="457200" indent="-457200">
              <a:buFont typeface="Wingdings" panose="05000000000000000000" pitchFamily="2" charset="2"/>
              <a:buChar char="§"/>
            </a:pPr>
            <a:r>
              <a:rPr lang="es-MX" sz="2400" b="1" dirty="0" smtClean="0">
                <a:solidFill>
                  <a:schemeClr val="bg2">
                    <a:lumMod val="10000"/>
                  </a:schemeClr>
                </a:solidFill>
                <a:latin typeface="Tw Cen MT" panose="020B0602020104020603" pitchFamily="34" charset="0"/>
              </a:rPr>
              <a:t>Alumnos</a:t>
            </a:r>
            <a:endParaRPr lang="es-MX" sz="2400" b="1" dirty="0">
              <a:solidFill>
                <a:schemeClr val="bg2">
                  <a:lumMod val="10000"/>
                </a:schemeClr>
              </a:solidFill>
              <a:latin typeface="Tw Cen MT" panose="020B0602020104020603" pitchFamily="34" charset="0"/>
            </a:endParaRPr>
          </a:p>
          <a:p>
            <a:pPr marL="457200" indent="-457200">
              <a:buFont typeface="Wingdings" panose="05000000000000000000" pitchFamily="2" charset="2"/>
              <a:buChar char="§"/>
            </a:pPr>
            <a:r>
              <a:rPr lang="es-MX" sz="2400" b="1" dirty="0" smtClean="0">
                <a:solidFill>
                  <a:schemeClr val="bg2">
                    <a:lumMod val="10000"/>
                  </a:schemeClr>
                </a:solidFill>
                <a:latin typeface="Tw Cen MT" panose="020B0602020104020603" pitchFamily="34" charset="0"/>
              </a:rPr>
              <a:t>Maestros</a:t>
            </a:r>
            <a:endParaRPr lang="es-MX" sz="2400" b="1" dirty="0">
              <a:solidFill>
                <a:schemeClr val="bg2">
                  <a:lumMod val="10000"/>
                </a:schemeClr>
              </a:solidFill>
              <a:latin typeface="Tw Cen MT" panose="020B0602020104020603" pitchFamily="34" charset="0"/>
            </a:endParaRPr>
          </a:p>
          <a:p>
            <a:pPr marL="457200" indent="-457200">
              <a:buFont typeface="Wingdings" panose="05000000000000000000" pitchFamily="2" charset="2"/>
              <a:buChar char="§"/>
            </a:pPr>
            <a:r>
              <a:rPr lang="es-MX" sz="2400" b="1" dirty="0" smtClean="0">
                <a:solidFill>
                  <a:schemeClr val="bg2">
                    <a:lumMod val="10000"/>
                  </a:schemeClr>
                </a:solidFill>
                <a:latin typeface="Tw Cen MT" panose="020B0602020104020603" pitchFamily="34" charset="0"/>
              </a:rPr>
              <a:t>Personal </a:t>
            </a:r>
            <a:r>
              <a:rPr lang="es-MX" sz="2400" b="1" dirty="0" err="1">
                <a:solidFill>
                  <a:schemeClr val="bg2">
                    <a:lumMod val="10000"/>
                  </a:schemeClr>
                </a:solidFill>
                <a:latin typeface="Tw Cen MT" panose="020B0602020104020603" pitchFamily="34" charset="0"/>
              </a:rPr>
              <a:t>Admvo</a:t>
            </a:r>
            <a:r>
              <a:rPr lang="es-MX" sz="2400" b="1" dirty="0">
                <a:solidFill>
                  <a:schemeClr val="bg2">
                    <a:lumMod val="10000"/>
                  </a:schemeClr>
                </a:solidFill>
                <a:latin typeface="Tw Cen MT" panose="020B0602020104020603" pitchFamily="34" charset="0"/>
              </a:rPr>
              <a:t>.</a:t>
            </a:r>
          </a:p>
          <a:p>
            <a:pPr marL="457200" indent="-457200">
              <a:buFont typeface="Wingdings" panose="05000000000000000000" pitchFamily="2" charset="2"/>
              <a:buChar char="§"/>
            </a:pPr>
            <a:r>
              <a:rPr lang="es-MX" sz="2400" b="1" dirty="0" smtClean="0">
                <a:solidFill>
                  <a:schemeClr val="bg2">
                    <a:lumMod val="10000"/>
                  </a:schemeClr>
                </a:solidFill>
                <a:latin typeface="Tw Cen MT" panose="020B0602020104020603" pitchFamily="34" charset="0"/>
              </a:rPr>
              <a:t>Población </a:t>
            </a:r>
            <a:r>
              <a:rPr lang="es-MX" sz="2400" b="1" dirty="0">
                <a:solidFill>
                  <a:schemeClr val="bg2">
                    <a:lumMod val="10000"/>
                  </a:schemeClr>
                </a:solidFill>
                <a:latin typeface="Tw Cen MT" panose="020B0602020104020603" pitchFamily="34" charset="0"/>
              </a:rPr>
              <a:t>en general</a:t>
            </a:r>
          </a:p>
          <a:p>
            <a:pPr marL="457200" indent="-457200">
              <a:buFont typeface="Wingdings" panose="05000000000000000000" pitchFamily="2" charset="2"/>
              <a:buChar char="§"/>
            </a:pPr>
            <a:r>
              <a:rPr lang="es-MX" sz="2400" b="1" dirty="0" smtClean="0">
                <a:solidFill>
                  <a:schemeClr val="bg2">
                    <a:lumMod val="10000"/>
                  </a:schemeClr>
                </a:solidFill>
                <a:latin typeface="Tw Cen MT" panose="020B0602020104020603" pitchFamily="34" charset="0"/>
              </a:rPr>
              <a:t>Oficinas </a:t>
            </a:r>
            <a:r>
              <a:rPr lang="es-MX" sz="2400" b="1" dirty="0">
                <a:solidFill>
                  <a:schemeClr val="bg2">
                    <a:lumMod val="10000"/>
                  </a:schemeClr>
                </a:solidFill>
                <a:latin typeface="Tw Cen MT" panose="020B0602020104020603" pitchFamily="34" charset="0"/>
              </a:rPr>
              <a:t>públicas </a:t>
            </a:r>
            <a:r>
              <a:rPr lang="es-MX" sz="2400" b="1" dirty="0" smtClean="0">
                <a:solidFill>
                  <a:schemeClr val="bg2">
                    <a:lumMod val="10000"/>
                  </a:schemeClr>
                </a:solidFill>
                <a:latin typeface="Tw Cen MT" panose="020B0602020104020603" pitchFamily="34" charset="0"/>
              </a:rPr>
              <a:t>y/o</a:t>
            </a:r>
            <a:br>
              <a:rPr lang="es-MX" sz="2400" b="1" dirty="0" smtClean="0">
                <a:solidFill>
                  <a:schemeClr val="bg2">
                    <a:lumMod val="10000"/>
                  </a:schemeClr>
                </a:solidFill>
                <a:latin typeface="Tw Cen MT" panose="020B0602020104020603" pitchFamily="34" charset="0"/>
              </a:rPr>
            </a:br>
            <a:r>
              <a:rPr lang="es-MX" sz="2400" b="1" dirty="0" smtClean="0">
                <a:solidFill>
                  <a:schemeClr val="bg2">
                    <a:lumMod val="10000"/>
                  </a:schemeClr>
                </a:solidFill>
                <a:latin typeface="Tw Cen MT" panose="020B0602020104020603" pitchFamily="34" charset="0"/>
              </a:rPr>
              <a:t>privadas</a:t>
            </a:r>
            <a:r>
              <a:rPr lang="es-MX" b="1" dirty="0">
                <a:solidFill>
                  <a:schemeClr val="bg2">
                    <a:lumMod val="10000"/>
                  </a:schemeClr>
                </a:solidFill>
                <a:latin typeface="Tw Cen MT" panose="020B0602020104020603" pitchFamily="34" charset="0"/>
              </a:rPr>
              <a:t>.</a:t>
            </a:r>
            <a:endParaRPr lang="es-ES" b="1" dirty="0">
              <a:solidFill>
                <a:schemeClr val="bg2">
                  <a:lumMod val="10000"/>
                </a:schemeClr>
              </a:solidFill>
              <a:latin typeface="Tw Cen MT" panose="020B0602020104020603" pitchFamily="34" charset="0"/>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3" name="Content Placeholder 3"/>
          <p:cNvPicPr>
            <a:picLocks noChangeAspect="1" noChangeArrowheads="1"/>
          </p:cNvPicPr>
          <p:nvPr/>
        </p:nvPicPr>
        <p:blipFill>
          <a:blip r:embed="rId2"/>
          <a:srcRect/>
          <a:stretch>
            <a:fillRect/>
          </a:stretch>
        </p:blipFill>
        <p:spPr bwMode="auto">
          <a:xfrm>
            <a:off x="9346969" y="283"/>
            <a:ext cx="2854325" cy="776287"/>
          </a:xfrm>
          <a:prstGeom prst="rect">
            <a:avLst/>
          </a:prstGeom>
          <a:noFill/>
          <a:ln w="9525">
            <a:noFill/>
            <a:miter lim="800000"/>
            <a:headEnd/>
            <a:tailEnd/>
          </a:ln>
        </p:spPr>
      </p:pic>
      <p:sp>
        <p:nvSpPr>
          <p:cNvPr id="8" name="AutoShape 11"/>
          <p:cNvSpPr>
            <a:spLocks noChangeArrowheads="1"/>
          </p:cNvSpPr>
          <p:nvPr/>
        </p:nvSpPr>
        <p:spPr bwMode="auto">
          <a:xfrm>
            <a:off x="-84083" y="6472841"/>
            <a:ext cx="12381185" cy="398462"/>
          </a:xfrm>
          <a:prstGeom prst="roundRect">
            <a:avLst>
              <a:gd name="adj" fmla="val 16667"/>
            </a:avLst>
          </a:prstGeom>
          <a:solidFill>
            <a:srgbClr val="800000"/>
          </a:solidFill>
          <a:ln w="9525">
            <a:noFill/>
            <a:round/>
            <a:headEnd/>
            <a:tailEnd/>
          </a:ln>
        </p:spPr>
        <p:txBody>
          <a:bodyPr wrap="none" anchor="ctr"/>
          <a:lstStyle/>
          <a:p>
            <a:endParaRPr lang="en-US"/>
          </a:p>
        </p:txBody>
      </p:sp>
      <p:sp>
        <p:nvSpPr>
          <p:cNvPr id="4" name="Título 1"/>
          <p:cNvSpPr txBox="1">
            <a:spLocks/>
          </p:cNvSpPr>
          <p:nvPr/>
        </p:nvSpPr>
        <p:spPr>
          <a:xfrm>
            <a:off x="683185" y="184705"/>
            <a:ext cx="8671034" cy="757238"/>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fontAlgn="auto">
              <a:spcAft>
                <a:spcPts val="0"/>
              </a:spcAft>
            </a:pPr>
            <a:r>
              <a:rPr lang="es-MX" sz="2800" dirty="0" smtClean="0">
                <a:solidFill>
                  <a:schemeClr val="tx1"/>
                </a:solidFill>
                <a:latin typeface="Futura Bk BT" panose="020B0502020204020303" pitchFamily="34" charset="0"/>
              </a:rPr>
              <a:t>CICLO DE FINANCIAMIENTO DE UN SORTEO</a:t>
            </a:r>
            <a:endParaRPr lang="es-MX" sz="2800" dirty="0">
              <a:solidFill>
                <a:schemeClr val="tx1"/>
              </a:solidFill>
              <a:latin typeface="Futura Bk BT" panose="020B0502020204020303" pitchFamily="34" charset="0"/>
            </a:endParaRPr>
          </a:p>
        </p:txBody>
      </p:sp>
      <p:pic>
        <p:nvPicPr>
          <p:cNvPr id="5" name="Imagen 9"/>
          <p:cNvPicPr>
            <a:picLocks noChangeAspect="1"/>
          </p:cNvPicPr>
          <p:nvPr/>
        </p:nvPicPr>
        <p:blipFill>
          <a:blip r:embed="rId3"/>
          <a:srcRect/>
          <a:stretch>
            <a:fillRect/>
          </a:stretch>
        </p:blipFill>
        <p:spPr bwMode="auto">
          <a:xfrm>
            <a:off x="8326428" y="1820863"/>
            <a:ext cx="3538537" cy="3740150"/>
          </a:xfrm>
          <a:prstGeom prst="rect">
            <a:avLst/>
          </a:prstGeom>
          <a:noFill/>
          <a:ln w="9525">
            <a:noFill/>
            <a:miter lim="800000"/>
            <a:headEnd/>
            <a:tailEnd/>
          </a:ln>
        </p:spPr>
      </p:pic>
      <p:sp>
        <p:nvSpPr>
          <p:cNvPr id="6" name="CuadroTexto 6"/>
          <p:cNvSpPr txBox="1">
            <a:spLocks noChangeArrowheads="1"/>
          </p:cNvSpPr>
          <p:nvPr/>
        </p:nvSpPr>
        <p:spPr bwMode="auto">
          <a:xfrm>
            <a:off x="632204" y="1365863"/>
            <a:ext cx="8480288" cy="4672048"/>
          </a:xfrm>
          <a:prstGeom prst="rect">
            <a:avLst/>
          </a:prstGeom>
          <a:noFill/>
          <a:ln w="9525">
            <a:noFill/>
            <a:miter lim="800000"/>
            <a:headEnd/>
            <a:tailEnd/>
          </a:ln>
        </p:spPr>
        <p:txBody>
          <a:bodyPr wrap="square">
            <a:spAutoFit/>
          </a:bodyPr>
          <a:lstStyle/>
          <a:p>
            <a:pPr marL="800100" lvl="1" indent="-342900">
              <a:lnSpc>
                <a:spcPct val="120000"/>
              </a:lnSpc>
              <a:buFont typeface="Wingdings" pitchFamily="2" charset="2"/>
              <a:buChar char="§"/>
            </a:pPr>
            <a:r>
              <a:rPr lang="es-MX" sz="2400" b="1" dirty="0">
                <a:latin typeface="Futura Bk BT" panose="020B0502020204020303" pitchFamily="34" charset="0"/>
                <a:cs typeface="Arial" charset="0"/>
              </a:rPr>
              <a:t>Requieres “capital semilla”.</a:t>
            </a:r>
          </a:p>
          <a:p>
            <a:pPr marL="800100" lvl="1" indent="-342900">
              <a:lnSpc>
                <a:spcPct val="120000"/>
              </a:lnSpc>
              <a:buFont typeface="Wingdings" pitchFamily="2" charset="2"/>
              <a:buChar char="§"/>
            </a:pPr>
            <a:r>
              <a:rPr lang="es-MX" sz="2400" b="1" dirty="0">
                <a:latin typeface="Futura Bk BT" panose="020B0502020204020303" pitchFamily="34" charset="0"/>
                <a:cs typeface="Arial" charset="0"/>
              </a:rPr>
              <a:t>Comienzas a operar con ese capital semilla.</a:t>
            </a:r>
          </a:p>
          <a:p>
            <a:pPr marL="1200150" lvl="2" indent="-285750">
              <a:lnSpc>
                <a:spcPct val="120000"/>
              </a:lnSpc>
              <a:buFont typeface="Wingdings" pitchFamily="2" charset="2"/>
              <a:buChar char="§"/>
            </a:pPr>
            <a:r>
              <a:rPr lang="es-MX" sz="2400" b="1" dirty="0">
                <a:latin typeface="Futura Bk BT" panose="020B0502020204020303" pitchFamily="34" charset="0"/>
                <a:cs typeface="Arial" charset="0"/>
              </a:rPr>
              <a:t>Nómina</a:t>
            </a:r>
          </a:p>
          <a:p>
            <a:pPr marL="1200150" lvl="2" indent="-285750">
              <a:lnSpc>
                <a:spcPct val="120000"/>
              </a:lnSpc>
              <a:buFont typeface="Wingdings" pitchFamily="2" charset="2"/>
              <a:buChar char="§"/>
            </a:pPr>
            <a:r>
              <a:rPr lang="es-MX" sz="2400" b="1" dirty="0">
                <a:latin typeface="Futura Bk BT" panose="020B0502020204020303" pitchFamily="34" charset="0"/>
                <a:cs typeface="Arial" charset="0"/>
              </a:rPr>
              <a:t>Gastos de operación</a:t>
            </a:r>
          </a:p>
          <a:p>
            <a:pPr marL="1200150" lvl="2" indent="-285750">
              <a:lnSpc>
                <a:spcPct val="120000"/>
              </a:lnSpc>
              <a:buFont typeface="Wingdings" pitchFamily="2" charset="2"/>
              <a:buChar char="§"/>
            </a:pPr>
            <a:r>
              <a:rPr lang="es-MX" sz="2400" b="1" dirty="0">
                <a:latin typeface="Futura Bk BT" panose="020B0502020204020303" pitchFamily="34" charset="0"/>
                <a:cs typeface="Arial" charset="0"/>
              </a:rPr>
              <a:t>Fianza</a:t>
            </a:r>
          </a:p>
          <a:p>
            <a:pPr marL="1200150" lvl="2" indent="-285750">
              <a:lnSpc>
                <a:spcPct val="120000"/>
              </a:lnSpc>
              <a:buFont typeface="Wingdings" pitchFamily="2" charset="2"/>
              <a:buChar char="§"/>
            </a:pPr>
            <a:r>
              <a:rPr lang="es-MX" sz="2400" b="1" dirty="0">
                <a:latin typeface="Futura Bk BT" panose="020B0502020204020303" pitchFamily="34" charset="0"/>
                <a:cs typeface="Arial" charset="0"/>
              </a:rPr>
              <a:t>Gastos SEGOB</a:t>
            </a:r>
          </a:p>
          <a:p>
            <a:pPr marL="800100" lvl="1" indent="-342900">
              <a:lnSpc>
                <a:spcPct val="130000"/>
              </a:lnSpc>
              <a:buFont typeface="Wingdings" pitchFamily="2" charset="2"/>
              <a:buChar char="§"/>
            </a:pPr>
            <a:r>
              <a:rPr lang="es-MX" sz="2400" b="1" dirty="0">
                <a:latin typeface="Futura Bk BT" panose="020B0502020204020303" pitchFamily="34" charset="0"/>
                <a:cs typeface="Arial" charset="0"/>
              </a:rPr>
              <a:t>Los ingresos del sorteo se dan hasta que comienzas </a:t>
            </a:r>
          </a:p>
          <a:p>
            <a:pPr marL="800100" lvl="1" indent="-342900">
              <a:lnSpc>
                <a:spcPct val="130000"/>
              </a:lnSpc>
            </a:pPr>
            <a:r>
              <a:rPr lang="es-MX" sz="2400" b="1" dirty="0">
                <a:latin typeface="Futura Bk BT" panose="020B0502020204020303" pitchFamily="34" charset="0"/>
                <a:cs typeface="Arial" charset="0"/>
              </a:rPr>
              <a:t>      a vender los boletos.</a:t>
            </a:r>
          </a:p>
          <a:p>
            <a:pPr marL="800100" lvl="1" indent="-342900">
              <a:lnSpc>
                <a:spcPct val="130000"/>
              </a:lnSpc>
              <a:buFont typeface="Wingdings" panose="05000000000000000000" pitchFamily="2" charset="2"/>
              <a:buChar char="§"/>
            </a:pPr>
            <a:r>
              <a:rPr lang="es-MX" sz="2400" b="1" dirty="0">
                <a:latin typeface="Futura Bk BT" panose="020B0502020204020303" pitchFamily="34" charset="0"/>
                <a:cs typeface="Arial" charset="0"/>
              </a:rPr>
              <a:t>Premios los puedes pagar al final (depende de tu </a:t>
            </a:r>
          </a:p>
          <a:p>
            <a:pPr marL="800100" lvl="1" indent="-342900">
              <a:lnSpc>
                <a:spcPct val="130000"/>
              </a:lnSpc>
            </a:pPr>
            <a:r>
              <a:rPr lang="es-MX" sz="2400" b="1" dirty="0">
                <a:latin typeface="Futura Bk BT" panose="020B0502020204020303" pitchFamily="34" charset="0"/>
                <a:cs typeface="Arial" charset="0"/>
              </a:rPr>
              <a:t>     estrategia financiera).</a:t>
            </a:r>
          </a:p>
        </p:txBody>
      </p:sp>
    </p:spTree>
    <p:extLst>
      <p:ext uri="{BB962C8B-B14F-4D97-AF65-F5344CB8AC3E}">
        <p14:creationId xmlns:p14="http://schemas.microsoft.com/office/powerpoint/2010/main" val="3326347632"/>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1"/>
          </p:nvPr>
        </p:nvSpPr>
        <p:spPr/>
        <p:txBody>
          <a:bodyPr/>
          <a:lstStyle/>
          <a:p>
            <a:pPr>
              <a:defRPr/>
            </a:pPr>
            <a:fld id="{C38BB801-9535-42CB-A6E2-57781E5ECDE9}" type="slidenum">
              <a:rPr lang="es-ES_tradnl"/>
              <a:pPr>
                <a:defRPr/>
              </a:pPr>
              <a:t>13</a:t>
            </a:fld>
            <a:endParaRPr lang="es-ES_tradnl"/>
          </a:p>
        </p:txBody>
      </p:sp>
      <p:pic>
        <p:nvPicPr>
          <p:cNvPr id="28674" name="Imagen 9"/>
          <p:cNvPicPr>
            <a:picLocks noChangeAspect="1"/>
          </p:cNvPicPr>
          <p:nvPr/>
        </p:nvPicPr>
        <p:blipFill>
          <a:blip r:embed="rId2"/>
          <a:srcRect/>
          <a:stretch>
            <a:fillRect/>
          </a:stretch>
        </p:blipFill>
        <p:spPr bwMode="auto">
          <a:xfrm>
            <a:off x="3984625" y="1825625"/>
            <a:ext cx="2214563" cy="2828925"/>
          </a:xfrm>
          <a:prstGeom prst="rect">
            <a:avLst/>
          </a:prstGeom>
          <a:noFill/>
          <a:ln w="9525">
            <a:noFill/>
            <a:miter lim="800000"/>
            <a:headEnd/>
            <a:tailEnd/>
          </a:ln>
        </p:spPr>
      </p:pic>
      <p:pic>
        <p:nvPicPr>
          <p:cNvPr id="28675" name="Imagen 10"/>
          <p:cNvPicPr>
            <a:picLocks noChangeAspect="1"/>
          </p:cNvPicPr>
          <p:nvPr/>
        </p:nvPicPr>
        <p:blipFill>
          <a:blip r:embed="rId3"/>
          <a:srcRect/>
          <a:stretch>
            <a:fillRect/>
          </a:stretch>
        </p:blipFill>
        <p:spPr bwMode="auto">
          <a:xfrm>
            <a:off x="84138" y="1825625"/>
            <a:ext cx="4170362" cy="2779713"/>
          </a:xfrm>
          <a:prstGeom prst="rect">
            <a:avLst/>
          </a:prstGeom>
          <a:noFill/>
          <a:ln w="9525">
            <a:noFill/>
            <a:miter lim="800000"/>
            <a:headEnd/>
            <a:tailEnd/>
          </a:ln>
        </p:spPr>
      </p:pic>
      <p:pic>
        <p:nvPicPr>
          <p:cNvPr id="28676" name="Imagen 12"/>
          <p:cNvPicPr>
            <a:picLocks noChangeAspect="1"/>
          </p:cNvPicPr>
          <p:nvPr/>
        </p:nvPicPr>
        <p:blipFill>
          <a:blip r:embed="rId4"/>
          <a:srcRect b="26784"/>
          <a:stretch>
            <a:fillRect/>
          </a:stretch>
        </p:blipFill>
        <p:spPr bwMode="auto">
          <a:xfrm>
            <a:off x="7126288" y="2011363"/>
            <a:ext cx="4703762" cy="2289175"/>
          </a:xfrm>
          <a:prstGeom prst="rect">
            <a:avLst/>
          </a:prstGeom>
          <a:noFill/>
          <a:ln w="9525">
            <a:noFill/>
            <a:miter lim="800000"/>
            <a:headEnd/>
            <a:tailEnd/>
          </a:ln>
        </p:spPr>
      </p:pic>
      <p:sp>
        <p:nvSpPr>
          <p:cNvPr id="28677" name="CuadroTexto 1"/>
          <p:cNvSpPr txBox="1">
            <a:spLocks noChangeArrowheads="1"/>
          </p:cNvSpPr>
          <p:nvPr/>
        </p:nvSpPr>
        <p:spPr bwMode="auto">
          <a:xfrm>
            <a:off x="744538" y="596900"/>
            <a:ext cx="7626730" cy="584775"/>
          </a:xfrm>
          <a:prstGeom prst="rect">
            <a:avLst/>
          </a:prstGeom>
          <a:noFill/>
          <a:ln w="9525">
            <a:noFill/>
            <a:miter lim="800000"/>
            <a:headEnd/>
            <a:tailEnd/>
          </a:ln>
        </p:spPr>
        <p:txBody>
          <a:bodyPr wrap="square">
            <a:spAutoFit/>
          </a:bodyPr>
          <a:lstStyle/>
          <a:p>
            <a:r>
              <a:rPr lang="es-MX" sz="3200" b="1" dirty="0" smtClean="0">
                <a:ln>
                  <a:solidFill>
                    <a:schemeClr val="tx2"/>
                  </a:solidFill>
                </a:ln>
                <a:latin typeface="Futura Bk BT" panose="020B0502020204020303" pitchFamily="34" charset="0"/>
              </a:rPr>
              <a:t>DEFINIR MODALIDAD DE SORTEO</a:t>
            </a:r>
            <a:endParaRPr lang="es-MX" sz="3200" b="1" dirty="0">
              <a:ln>
                <a:solidFill>
                  <a:schemeClr val="tx2"/>
                </a:solidFill>
              </a:ln>
              <a:latin typeface="Futura Bk BT" panose="020B0502020204020303" pitchFamily="34" charset="0"/>
            </a:endParaRPr>
          </a:p>
        </p:txBody>
      </p:sp>
      <p:sp>
        <p:nvSpPr>
          <p:cNvPr id="12" name="AutoShape 11"/>
          <p:cNvSpPr>
            <a:spLocks noChangeArrowheads="1"/>
          </p:cNvSpPr>
          <p:nvPr/>
        </p:nvSpPr>
        <p:spPr bwMode="auto">
          <a:xfrm>
            <a:off x="-84083" y="6472841"/>
            <a:ext cx="12381185" cy="398462"/>
          </a:xfrm>
          <a:prstGeom prst="roundRect">
            <a:avLst>
              <a:gd name="adj" fmla="val 16667"/>
            </a:avLst>
          </a:prstGeom>
          <a:solidFill>
            <a:srgbClr val="800000"/>
          </a:solidFill>
          <a:ln w="9525">
            <a:noFill/>
            <a:round/>
            <a:headEnd/>
            <a:tailEnd/>
          </a:ln>
        </p:spPr>
        <p:txBody>
          <a:bodyPr wrap="none" anchor="ctr"/>
          <a:lstStyle/>
          <a:p>
            <a:endParaRPr lang="en-US"/>
          </a:p>
        </p:txBody>
      </p:sp>
      <p:pic>
        <p:nvPicPr>
          <p:cNvPr id="13" name="Content Placeholder 3"/>
          <p:cNvPicPr>
            <a:picLocks noChangeAspect="1" noChangeArrowheads="1"/>
          </p:cNvPicPr>
          <p:nvPr/>
        </p:nvPicPr>
        <p:blipFill>
          <a:blip r:embed="rId5"/>
          <a:srcRect/>
          <a:stretch>
            <a:fillRect/>
          </a:stretch>
        </p:blipFill>
        <p:spPr bwMode="auto">
          <a:xfrm>
            <a:off x="9335430" y="11798"/>
            <a:ext cx="2854325" cy="77628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Content Placeholder 3"/>
          <p:cNvPicPr>
            <a:picLocks noChangeAspect="1" noChangeArrowheads="1"/>
          </p:cNvPicPr>
          <p:nvPr/>
        </p:nvPicPr>
        <p:blipFill>
          <a:blip r:embed="rId2"/>
          <a:srcRect/>
          <a:stretch>
            <a:fillRect/>
          </a:stretch>
        </p:blipFill>
        <p:spPr bwMode="auto">
          <a:xfrm>
            <a:off x="9335430" y="11798"/>
            <a:ext cx="2854325" cy="776287"/>
          </a:xfrm>
          <a:prstGeom prst="rect">
            <a:avLst/>
          </a:prstGeom>
          <a:noFill/>
          <a:ln w="9525">
            <a:noFill/>
            <a:miter lim="800000"/>
            <a:headEnd/>
            <a:tailEnd/>
          </a:ln>
        </p:spPr>
      </p:pic>
      <p:sp>
        <p:nvSpPr>
          <p:cNvPr id="6" name="Marcador de número de diapositiva 5"/>
          <p:cNvSpPr>
            <a:spLocks noGrp="1"/>
          </p:cNvSpPr>
          <p:nvPr>
            <p:ph type="sldNum" sz="quarter" idx="11"/>
          </p:nvPr>
        </p:nvSpPr>
        <p:spPr/>
        <p:txBody>
          <a:bodyPr/>
          <a:lstStyle/>
          <a:p>
            <a:pPr>
              <a:defRPr/>
            </a:pPr>
            <a:fld id="{6659AD9E-C019-4738-82E8-C1CB3445B346}" type="slidenum">
              <a:rPr lang="es-ES_tradnl"/>
              <a:pPr>
                <a:defRPr/>
              </a:pPr>
              <a:t>14</a:t>
            </a:fld>
            <a:endParaRPr lang="es-ES_tradnl"/>
          </a:p>
        </p:txBody>
      </p:sp>
      <p:sp>
        <p:nvSpPr>
          <p:cNvPr id="29698" name="CuadroTexto 1"/>
          <p:cNvSpPr txBox="1">
            <a:spLocks noChangeArrowheads="1"/>
          </p:cNvSpPr>
          <p:nvPr/>
        </p:nvSpPr>
        <p:spPr bwMode="auto">
          <a:xfrm>
            <a:off x="-81487" y="2621335"/>
            <a:ext cx="3767137" cy="1077218"/>
          </a:xfrm>
          <a:prstGeom prst="rect">
            <a:avLst/>
          </a:prstGeom>
          <a:noFill/>
          <a:ln w="9525">
            <a:noFill/>
            <a:miter lim="800000"/>
            <a:headEnd/>
            <a:tailEnd/>
          </a:ln>
        </p:spPr>
        <p:txBody>
          <a:bodyPr>
            <a:spAutoFit/>
          </a:bodyPr>
          <a:lstStyle/>
          <a:p>
            <a:pPr algn="ctr"/>
            <a:r>
              <a:rPr lang="es-MX" sz="3200" b="1" dirty="0">
                <a:ln>
                  <a:solidFill>
                    <a:schemeClr val="tx2"/>
                  </a:solidFill>
                </a:ln>
                <a:latin typeface="Futura Bk BT" panose="020B0502020204020303" pitchFamily="34" charset="0"/>
              </a:rPr>
              <a:t>ETAPAS </a:t>
            </a:r>
          </a:p>
          <a:p>
            <a:pPr algn="ctr"/>
            <a:r>
              <a:rPr lang="es-MX" sz="3200" b="1" dirty="0">
                <a:ln>
                  <a:solidFill>
                    <a:schemeClr val="tx2"/>
                  </a:solidFill>
                </a:ln>
                <a:latin typeface="Futura Bk BT" panose="020B0502020204020303" pitchFamily="34" charset="0"/>
              </a:rPr>
              <a:t>DE UN SORTEO</a:t>
            </a:r>
          </a:p>
        </p:txBody>
      </p:sp>
      <p:grpSp>
        <p:nvGrpSpPr>
          <p:cNvPr id="29699" name="Diagram 6"/>
          <p:cNvGrpSpPr>
            <a:grpSpLocks/>
          </p:cNvGrpSpPr>
          <p:nvPr/>
        </p:nvGrpSpPr>
        <p:grpSpPr bwMode="auto">
          <a:xfrm>
            <a:off x="2366448" y="457200"/>
            <a:ext cx="9058275" cy="5883275"/>
            <a:chOff x="431" y="360"/>
            <a:chExt cx="4853" cy="3447"/>
          </a:xfrm>
        </p:grpSpPr>
        <p:sp>
          <p:nvSpPr>
            <p:cNvPr id="29704" name="_s8196"/>
            <p:cNvSpPr>
              <a:spLocks noChangeArrowheads="1" noTextEdit="1"/>
            </p:cNvSpPr>
            <p:nvPr/>
          </p:nvSpPr>
          <p:spPr bwMode="auto">
            <a:xfrm>
              <a:off x="2142" y="459"/>
              <a:ext cx="1056" cy="12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0 w 21600"/>
                <a:gd name="T19" fmla="*/ 3164 h 21600"/>
                <a:gd name="T20" fmla="*/ 18430 w 21600"/>
                <a:gd name="T21" fmla="*/ 1843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302" y="3617"/>
                  </a:moveTo>
                  <a:cubicBezTo>
                    <a:pt x="11135" y="3605"/>
                    <a:pt x="10967" y="3600"/>
                    <a:pt x="10800" y="3600"/>
                  </a:cubicBezTo>
                  <a:cubicBezTo>
                    <a:pt x="10170" y="3599"/>
                    <a:pt x="9544" y="3682"/>
                    <a:pt x="8936" y="3845"/>
                  </a:cubicBezTo>
                  <a:lnTo>
                    <a:pt x="8004" y="368"/>
                  </a:lnTo>
                  <a:cubicBezTo>
                    <a:pt x="8916" y="123"/>
                    <a:pt x="9856" y="-1"/>
                    <a:pt x="10800" y="0"/>
                  </a:cubicBezTo>
                  <a:cubicBezTo>
                    <a:pt x="11051" y="0"/>
                    <a:pt x="11302" y="8"/>
                    <a:pt x="11553" y="26"/>
                  </a:cubicBezTo>
                  <a:lnTo>
                    <a:pt x="11741" y="-2668"/>
                  </a:lnTo>
                  <a:lnTo>
                    <a:pt x="15916" y="2135"/>
                  </a:lnTo>
                  <a:lnTo>
                    <a:pt x="11113" y="6310"/>
                  </a:lnTo>
                  <a:lnTo>
                    <a:pt x="11302" y="3617"/>
                  </a:lnTo>
                  <a:close/>
                </a:path>
              </a:pathLst>
            </a:custGeom>
            <a:gradFill rotWithShape="1">
              <a:gsLst>
                <a:gs pos="0">
                  <a:srgbClr val="FFFFFF"/>
                </a:gs>
                <a:gs pos="100000">
                  <a:srgbClr val="D25814"/>
                </a:gs>
              </a:gsLst>
              <a:lin ang="18900000" scaled="1"/>
            </a:gradFill>
            <a:ln w="9525">
              <a:round/>
              <a:headEnd/>
              <a:tailEnd/>
            </a:ln>
            <a:scene3d>
              <a:camera prst="legacyPerspectiveTopRight"/>
              <a:lightRig rig="legacyFlat3" dir="b"/>
            </a:scene3d>
            <a:sp3d extrusionH="887400" prstMaterial="legacyMatte">
              <a:bevelT w="13500" h="13500" prst="angle"/>
              <a:bevelB w="13500" h="13500" prst="angle"/>
              <a:extrusionClr>
                <a:srgbClr val="D25814"/>
              </a:extrusionClr>
            </a:sp3d>
          </p:spPr>
          <p:txBody>
            <a:bodyPr lIns="0" tIns="0" rIns="0" bIns="0" anchor="ctr">
              <a:flatTx/>
            </a:bodyPr>
            <a:lstStyle/>
            <a:p>
              <a:endParaRPr lang="en-US"/>
            </a:p>
          </p:txBody>
        </p:sp>
        <p:sp>
          <p:nvSpPr>
            <p:cNvPr id="29705" name="_s8197"/>
            <p:cNvSpPr>
              <a:spLocks noChangeArrowheads="1" noTextEdit="1"/>
            </p:cNvSpPr>
            <p:nvPr/>
          </p:nvSpPr>
          <p:spPr bwMode="auto">
            <a:xfrm rot="2700000">
              <a:off x="3049" y="739"/>
              <a:ext cx="1056" cy="12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0 w 21600"/>
                <a:gd name="T19" fmla="*/ 3172 h 21600"/>
                <a:gd name="T20" fmla="*/ 18430 w 21600"/>
                <a:gd name="T21" fmla="*/ 1842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302" y="3617"/>
                  </a:moveTo>
                  <a:cubicBezTo>
                    <a:pt x="11135" y="3605"/>
                    <a:pt x="10967" y="3600"/>
                    <a:pt x="10800" y="3600"/>
                  </a:cubicBezTo>
                  <a:cubicBezTo>
                    <a:pt x="10170" y="3599"/>
                    <a:pt x="9544" y="3682"/>
                    <a:pt x="8936" y="3845"/>
                  </a:cubicBezTo>
                  <a:lnTo>
                    <a:pt x="8004" y="368"/>
                  </a:lnTo>
                  <a:cubicBezTo>
                    <a:pt x="8916" y="123"/>
                    <a:pt x="9856" y="-1"/>
                    <a:pt x="10800" y="0"/>
                  </a:cubicBezTo>
                  <a:cubicBezTo>
                    <a:pt x="11051" y="0"/>
                    <a:pt x="11302" y="8"/>
                    <a:pt x="11553" y="26"/>
                  </a:cubicBezTo>
                  <a:lnTo>
                    <a:pt x="11741" y="-2668"/>
                  </a:lnTo>
                  <a:lnTo>
                    <a:pt x="15916" y="2135"/>
                  </a:lnTo>
                  <a:lnTo>
                    <a:pt x="11113" y="6310"/>
                  </a:lnTo>
                  <a:lnTo>
                    <a:pt x="11302" y="3617"/>
                  </a:lnTo>
                  <a:close/>
                </a:path>
              </a:pathLst>
            </a:custGeom>
            <a:gradFill rotWithShape="1">
              <a:gsLst>
                <a:gs pos="0">
                  <a:srgbClr val="FFFFFF"/>
                </a:gs>
                <a:gs pos="100000">
                  <a:srgbClr val="9CBEBD"/>
                </a:gs>
              </a:gsLst>
              <a:lin ang="18900000" scaled="1"/>
            </a:gradFill>
            <a:ln w="9525">
              <a:round/>
              <a:headEnd/>
              <a:tailEnd/>
            </a:ln>
            <a:scene3d>
              <a:camera prst="legacyPerspectiveTopRight"/>
              <a:lightRig rig="legacyFlat3" dir="b"/>
            </a:scene3d>
            <a:sp3d extrusionH="887400" prstMaterial="legacyMatte">
              <a:bevelT w="13500" h="13500" prst="angle"/>
              <a:bevelB w="13500" h="13500" prst="angle"/>
              <a:extrusionClr>
                <a:srgbClr val="9CBEBD"/>
              </a:extrusionClr>
            </a:sp3d>
          </p:spPr>
          <p:txBody>
            <a:bodyPr lIns="0" tIns="0" rIns="0" bIns="0" anchor="ctr">
              <a:flatTx/>
            </a:bodyPr>
            <a:lstStyle/>
            <a:p>
              <a:endParaRPr lang="en-US"/>
            </a:p>
          </p:txBody>
        </p:sp>
        <p:sp>
          <p:nvSpPr>
            <p:cNvPr id="29706" name="_s8198"/>
            <p:cNvSpPr>
              <a:spLocks noChangeArrowheads="1" noTextEdit="1"/>
            </p:cNvSpPr>
            <p:nvPr/>
          </p:nvSpPr>
          <p:spPr bwMode="auto">
            <a:xfrm rot="5400000">
              <a:off x="3265" y="1555"/>
              <a:ext cx="1056" cy="10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302" y="3617"/>
                  </a:moveTo>
                  <a:cubicBezTo>
                    <a:pt x="11135" y="3605"/>
                    <a:pt x="10967" y="3600"/>
                    <a:pt x="10800" y="3600"/>
                  </a:cubicBezTo>
                  <a:cubicBezTo>
                    <a:pt x="10170" y="3599"/>
                    <a:pt x="9544" y="3682"/>
                    <a:pt x="8936" y="3845"/>
                  </a:cubicBezTo>
                  <a:lnTo>
                    <a:pt x="8004" y="368"/>
                  </a:lnTo>
                  <a:cubicBezTo>
                    <a:pt x="8916" y="123"/>
                    <a:pt x="9856" y="-1"/>
                    <a:pt x="10800" y="0"/>
                  </a:cubicBezTo>
                  <a:cubicBezTo>
                    <a:pt x="11051" y="0"/>
                    <a:pt x="11302" y="8"/>
                    <a:pt x="11553" y="26"/>
                  </a:cubicBezTo>
                  <a:lnTo>
                    <a:pt x="11741" y="-2668"/>
                  </a:lnTo>
                  <a:lnTo>
                    <a:pt x="15916" y="2135"/>
                  </a:lnTo>
                  <a:lnTo>
                    <a:pt x="11113" y="6310"/>
                  </a:lnTo>
                  <a:lnTo>
                    <a:pt x="11302" y="3617"/>
                  </a:lnTo>
                  <a:close/>
                </a:path>
              </a:pathLst>
            </a:custGeom>
            <a:gradFill rotWithShape="1">
              <a:gsLst>
                <a:gs pos="0">
                  <a:srgbClr val="FFFFFF"/>
                </a:gs>
                <a:gs pos="100000">
                  <a:srgbClr val="A9A57C"/>
                </a:gs>
              </a:gsLst>
              <a:lin ang="18900000" scaled="1"/>
            </a:gradFill>
            <a:ln w="9525">
              <a:round/>
              <a:headEnd/>
              <a:tailEnd/>
            </a:ln>
            <a:scene3d>
              <a:camera prst="legacyPerspectiveTopRight"/>
              <a:lightRig rig="legacyFlat3" dir="b"/>
            </a:scene3d>
            <a:sp3d extrusionH="887400" prstMaterial="legacyMatte">
              <a:bevelT w="13500" h="13500" prst="angle"/>
              <a:bevelB w="13500" h="13500" prst="angle"/>
              <a:extrusionClr>
                <a:srgbClr val="A9A57C"/>
              </a:extrusionClr>
            </a:sp3d>
          </p:spPr>
          <p:txBody>
            <a:bodyPr lIns="0" tIns="0" rIns="0" bIns="0" anchor="ctr">
              <a:flatTx/>
            </a:bodyPr>
            <a:lstStyle/>
            <a:p>
              <a:endParaRPr lang="en-US"/>
            </a:p>
          </p:txBody>
        </p:sp>
        <p:sp>
          <p:nvSpPr>
            <p:cNvPr id="29707" name="_s8199"/>
            <p:cNvSpPr>
              <a:spLocks noChangeArrowheads="1" noTextEdit="1"/>
            </p:cNvSpPr>
            <p:nvPr/>
          </p:nvSpPr>
          <p:spPr bwMode="auto">
            <a:xfrm rot="8100000">
              <a:off x="3315" y="2291"/>
              <a:ext cx="1055" cy="10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3 w 21600"/>
                <a:gd name="T19" fmla="*/ 3170 h 21600"/>
                <a:gd name="T20" fmla="*/ 18447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302" y="3617"/>
                  </a:moveTo>
                  <a:cubicBezTo>
                    <a:pt x="11135" y="3605"/>
                    <a:pt x="10967" y="3600"/>
                    <a:pt x="10800" y="3600"/>
                  </a:cubicBezTo>
                  <a:cubicBezTo>
                    <a:pt x="10170" y="3599"/>
                    <a:pt x="9544" y="3682"/>
                    <a:pt x="8936" y="3845"/>
                  </a:cubicBezTo>
                  <a:lnTo>
                    <a:pt x="8004" y="368"/>
                  </a:lnTo>
                  <a:cubicBezTo>
                    <a:pt x="8916" y="123"/>
                    <a:pt x="9856" y="-1"/>
                    <a:pt x="10800" y="0"/>
                  </a:cubicBezTo>
                  <a:cubicBezTo>
                    <a:pt x="11051" y="0"/>
                    <a:pt x="11302" y="8"/>
                    <a:pt x="11553" y="26"/>
                  </a:cubicBezTo>
                  <a:lnTo>
                    <a:pt x="11741" y="-2668"/>
                  </a:lnTo>
                  <a:lnTo>
                    <a:pt x="15916" y="2135"/>
                  </a:lnTo>
                  <a:lnTo>
                    <a:pt x="11113" y="6310"/>
                  </a:lnTo>
                  <a:lnTo>
                    <a:pt x="11302" y="3617"/>
                  </a:lnTo>
                  <a:close/>
                </a:path>
              </a:pathLst>
            </a:custGeom>
            <a:gradFill rotWithShape="1">
              <a:gsLst>
                <a:gs pos="0">
                  <a:srgbClr val="FFFFFF"/>
                </a:gs>
                <a:gs pos="100000">
                  <a:srgbClr val="849A0A"/>
                </a:gs>
              </a:gsLst>
              <a:lin ang="18900000" scaled="1"/>
            </a:gradFill>
            <a:ln w="9525">
              <a:round/>
              <a:headEnd/>
              <a:tailEnd/>
            </a:ln>
            <a:scene3d>
              <a:camera prst="legacyPerspectiveTopRight"/>
              <a:lightRig rig="legacyFlat3" dir="b"/>
            </a:scene3d>
            <a:sp3d extrusionH="887400" prstMaterial="legacyMatte">
              <a:bevelT w="13500" h="13500" prst="angle"/>
              <a:bevelB w="13500" h="13500" prst="angle"/>
              <a:extrusionClr>
                <a:srgbClr val="849A0A"/>
              </a:extrusionClr>
            </a:sp3d>
          </p:spPr>
          <p:txBody>
            <a:bodyPr lIns="0" tIns="0" rIns="0" bIns="0" anchor="ctr">
              <a:flatTx/>
            </a:bodyPr>
            <a:lstStyle/>
            <a:p>
              <a:endParaRPr lang="en-US"/>
            </a:p>
          </p:txBody>
        </p:sp>
        <p:sp>
          <p:nvSpPr>
            <p:cNvPr id="29708" name="_s8200"/>
            <p:cNvSpPr>
              <a:spLocks noChangeArrowheads="1" noTextEdit="1"/>
            </p:cNvSpPr>
            <p:nvPr/>
          </p:nvSpPr>
          <p:spPr bwMode="auto">
            <a:xfrm rot="10800000">
              <a:off x="2330" y="2539"/>
              <a:ext cx="1056" cy="10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302" y="3617"/>
                  </a:moveTo>
                  <a:cubicBezTo>
                    <a:pt x="11135" y="3605"/>
                    <a:pt x="10967" y="3600"/>
                    <a:pt x="10800" y="3600"/>
                  </a:cubicBezTo>
                  <a:cubicBezTo>
                    <a:pt x="10170" y="3599"/>
                    <a:pt x="9544" y="3682"/>
                    <a:pt x="8936" y="3845"/>
                  </a:cubicBezTo>
                  <a:lnTo>
                    <a:pt x="8004" y="368"/>
                  </a:lnTo>
                  <a:cubicBezTo>
                    <a:pt x="8916" y="123"/>
                    <a:pt x="9856" y="-1"/>
                    <a:pt x="10800" y="0"/>
                  </a:cubicBezTo>
                  <a:cubicBezTo>
                    <a:pt x="11051" y="0"/>
                    <a:pt x="11302" y="8"/>
                    <a:pt x="11553" y="26"/>
                  </a:cubicBezTo>
                  <a:lnTo>
                    <a:pt x="11741" y="-2668"/>
                  </a:lnTo>
                  <a:lnTo>
                    <a:pt x="15916" y="2135"/>
                  </a:lnTo>
                  <a:lnTo>
                    <a:pt x="11113" y="6310"/>
                  </a:lnTo>
                  <a:lnTo>
                    <a:pt x="11302" y="3617"/>
                  </a:lnTo>
                  <a:close/>
                </a:path>
              </a:pathLst>
            </a:custGeom>
            <a:gradFill rotWithShape="1">
              <a:gsLst>
                <a:gs pos="0">
                  <a:srgbClr val="FFFFFF"/>
                </a:gs>
                <a:gs pos="100000">
                  <a:srgbClr val="DFDCB7"/>
                </a:gs>
              </a:gsLst>
              <a:lin ang="18900000" scaled="1"/>
            </a:gradFill>
            <a:ln w="9525">
              <a:round/>
              <a:headEnd/>
              <a:tailEnd/>
            </a:ln>
            <a:scene3d>
              <a:camera prst="legacyPerspectiveTopRight"/>
              <a:lightRig rig="legacyFlat3" dir="b"/>
            </a:scene3d>
            <a:sp3d extrusionH="887400" prstMaterial="legacyMatte">
              <a:bevelT w="13500" h="13500" prst="angle"/>
              <a:bevelB w="13500" h="13500" prst="angle"/>
              <a:extrusionClr>
                <a:srgbClr val="DFDCB7"/>
              </a:extrusionClr>
            </a:sp3d>
          </p:spPr>
          <p:txBody>
            <a:bodyPr lIns="0" tIns="0" rIns="0" bIns="0" anchor="ctr">
              <a:flatTx/>
            </a:bodyPr>
            <a:lstStyle/>
            <a:p>
              <a:endParaRPr lang="en-US"/>
            </a:p>
          </p:txBody>
        </p:sp>
        <p:sp>
          <p:nvSpPr>
            <p:cNvPr id="29709" name="_s8201"/>
            <p:cNvSpPr>
              <a:spLocks noChangeArrowheads="1" noTextEdit="1"/>
            </p:cNvSpPr>
            <p:nvPr/>
          </p:nvSpPr>
          <p:spPr bwMode="auto">
            <a:xfrm rot="-8100000">
              <a:off x="1585" y="2192"/>
              <a:ext cx="1056" cy="10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302" y="3617"/>
                  </a:moveTo>
                  <a:cubicBezTo>
                    <a:pt x="11135" y="3605"/>
                    <a:pt x="10967" y="3600"/>
                    <a:pt x="10800" y="3600"/>
                  </a:cubicBezTo>
                  <a:cubicBezTo>
                    <a:pt x="10170" y="3599"/>
                    <a:pt x="9544" y="3682"/>
                    <a:pt x="8936" y="3845"/>
                  </a:cubicBezTo>
                  <a:lnTo>
                    <a:pt x="8004" y="368"/>
                  </a:lnTo>
                  <a:cubicBezTo>
                    <a:pt x="8916" y="123"/>
                    <a:pt x="9856" y="-1"/>
                    <a:pt x="10800" y="0"/>
                  </a:cubicBezTo>
                  <a:cubicBezTo>
                    <a:pt x="11051" y="0"/>
                    <a:pt x="11302" y="8"/>
                    <a:pt x="11553" y="26"/>
                  </a:cubicBezTo>
                  <a:lnTo>
                    <a:pt x="11741" y="-2668"/>
                  </a:lnTo>
                  <a:lnTo>
                    <a:pt x="15916" y="2135"/>
                  </a:lnTo>
                  <a:lnTo>
                    <a:pt x="11113" y="6310"/>
                  </a:lnTo>
                  <a:lnTo>
                    <a:pt x="11302" y="3617"/>
                  </a:lnTo>
                  <a:close/>
                </a:path>
              </a:pathLst>
            </a:custGeom>
            <a:gradFill rotWithShape="1">
              <a:gsLst>
                <a:gs pos="0">
                  <a:srgbClr val="FFFFFF"/>
                </a:gs>
                <a:gs pos="100000">
                  <a:srgbClr val="D25814"/>
                </a:gs>
              </a:gsLst>
              <a:lin ang="18900000" scaled="1"/>
            </a:gradFill>
            <a:ln w="9525">
              <a:round/>
              <a:headEnd/>
              <a:tailEnd/>
            </a:ln>
            <a:scene3d>
              <a:camera prst="legacyPerspectiveTopRight"/>
              <a:lightRig rig="legacyFlat3" dir="b"/>
            </a:scene3d>
            <a:sp3d extrusionH="887400" prstMaterial="legacyMatte">
              <a:bevelT w="13500" h="13500" prst="angle"/>
              <a:bevelB w="13500" h="13500" prst="angle"/>
              <a:extrusionClr>
                <a:srgbClr val="D25814"/>
              </a:extrusionClr>
            </a:sp3d>
          </p:spPr>
          <p:txBody>
            <a:bodyPr lIns="0" tIns="0" rIns="0" bIns="0" anchor="ctr">
              <a:flatTx/>
            </a:bodyPr>
            <a:lstStyle/>
            <a:p>
              <a:endParaRPr lang="en-US"/>
            </a:p>
          </p:txBody>
        </p:sp>
        <p:sp>
          <p:nvSpPr>
            <p:cNvPr id="29710" name="_s8202"/>
            <p:cNvSpPr>
              <a:spLocks noChangeArrowheads="1" noTextEdit="1"/>
            </p:cNvSpPr>
            <p:nvPr/>
          </p:nvSpPr>
          <p:spPr bwMode="auto">
            <a:xfrm rot="-5400000">
              <a:off x="1306" y="1549"/>
              <a:ext cx="1055" cy="10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3 w 21600"/>
                <a:gd name="T19" fmla="*/ 3170 h 21600"/>
                <a:gd name="T20" fmla="*/ 18447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302" y="3617"/>
                  </a:moveTo>
                  <a:cubicBezTo>
                    <a:pt x="11135" y="3605"/>
                    <a:pt x="10967" y="3600"/>
                    <a:pt x="10800" y="3600"/>
                  </a:cubicBezTo>
                  <a:cubicBezTo>
                    <a:pt x="10170" y="3599"/>
                    <a:pt x="9544" y="3682"/>
                    <a:pt x="8936" y="3845"/>
                  </a:cubicBezTo>
                  <a:lnTo>
                    <a:pt x="8004" y="368"/>
                  </a:lnTo>
                  <a:cubicBezTo>
                    <a:pt x="8916" y="123"/>
                    <a:pt x="9856" y="-1"/>
                    <a:pt x="10800" y="0"/>
                  </a:cubicBezTo>
                  <a:cubicBezTo>
                    <a:pt x="11051" y="0"/>
                    <a:pt x="11302" y="8"/>
                    <a:pt x="11553" y="26"/>
                  </a:cubicBezTo>
                  <a:lnTo>
                    <a:pt x="11741" y="-2668"/>
                  </a:lnTo>
                  <a:lnTo>
                    <a:pt x="15916" y="2135"/>
                  </a:lnTo>
                  <a:lnTo>
                    <a:pt x="11113" y="6310"/>
                  </a:lnTo>
                  <a:lnTo>
                    <a:pt x="11302" y="3617"/>
                  </a:lnTo>
                  <a:close/>
                </a:path>
              </a:pathLst>
            </a:custGeom>
            <a:gradFill rotWithShape="1">
              <a:gsLst>
                <a:gs pos="0">
                  <a:srgbClr val="FFFFFF"/>
                </a:gs>
                <a:gs pos="100000">
                  <a:srgbClr val="9CBEBD"/>
                </a:gs>
              </a:gsLst>
              <a:lin ang="18900000" scaled="1"/>
            </a:gradFill>
            <a:ln w="9525">
              <a:round/>
              <a:headEnd/>
              <a:tailEnd/>
            </a:ln>
            <a:scene3d>
              <a:camera prst="legacyPerspectiveTopRight"/>
              <a:lightRig rig="legacyFlat3" dir="b"/>
            </a:scene3d>
            <a:sp3d extrusionH="887400" prstMaterial="legacyMatte">
              <a:bevelT w="13500" h="13500" prst="angle"/>
              <a:bevelB w="13500" h="13500" prst="angle"/>
              <a:extrusionClr>
                <a:srgbClr val="9CBEBD"/>
              </a:extrusionClr>
            </a:sp3d>
          </p:spPr>
          <p:txBody>
            <a:bodyPr lIns="0" tIns="0" rIns="0" bIns="0" anchor="ctr">
              <a:flatTx/>
            </a:bodyPr>
            <a:lstStyle/>
            <a:p>
              <a:endParaRPr lang="en-US"/>
            </a:p>
          </p:txBody>
        </p:sp>
        <p:sp>
          <p:nvSpPr>
            <p:cNvPr id="29711" name="_s8203"/>
            <p:cNvSpPr>
              <a:spLocks noChangeArrowheads="1" noTextEdit="1"/>
            </p:cNvSpPr>
            <p:nvPr/>
          </p:nvSpPr>
          <p:spPr bwMode="auto">
            <a:xfrm rot="-2700000">
              <a:off x="1267" y="822"/>
              <a:ext cx="1056" cy="10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302" y="3617"/>
                  </a:moveTo>
                  <a:cubicBezTo>
                    <a:pt x="11135" y="3605"/>
                    <a:pt x="10967" y="3600"/>
                    <a:pt x="10800" y="3600"/>
                  </a:cubicBezTo>
                  <a:cubicBezTo>
                    <a:pt x="10170" y="3599"/>
                    <a:pt x="9544" y="3682"/>
                    <a:pt x="8936" y="3845"/>
                  </a:cubicBezTo>
                  <a:lnTo>
                    <a:pt x="8004" y="368"/>
                  </a:lnTo>
                  <a:cubicBezTo>
                    <a:pt x="8916" y="123"/>
                    <a:pt x="9856" y="-1"/>
                    <a:pt x="10800" y="0"/>
                  </a:cubicBezTo>
                  <a:cubicBezTo>
                    <a:pt x="11051" y="0"/>
                    <a:pt x="11302" y="8"/>
                    <a:pt x="11553" y="26"/>
                  </a:cubicBezTo>
                  <a:lnTo>
                    <a:pt x="11741" y="-2668"/>
                  </a:lnTo>
                  <a:lnTo>
                    <a:pt x="15916" y="2135"/>
                  </a:lnTo>
                  <a:lnTo>
                    <a:pt x="11113" y="6310"/>
                  </a:lnTo>
                  <a:lnTo>
                    <a:pt x="11302" y="3617"/>
                  </a:lnTo>
                  <a:close/>
                </a:path>
              </a:pathLst>
            </a:custGeom>
            <a:gradFill rotWithShape="1">
              <a:gsLst>
                <a:gs pos="0">
                  <a:srgbClr val="FFFFFF"/>
                </a:gs>
                <a:gs pos="100000">
                  <a:srgbClr val="A9A57C"/>
                </a:gs>
              </a:gsLst>
              <a:lin ang="18900000" scaled="1"/>
            </a:gradFill>
            <a:ln w="9525">
              <a:round/>
              <a:headEnd/>
              <a:tailEnd/>
            </a:ln>
            <a:scene3d>
              <a:camera prst="legacyPerspectiveTopRight"/>
              <a:lightRig rig="legacyFlat3" dir="b"/>
            </a:scene3d>
            <a:sp3d extrusionH="887400" prstMaterial="legacyMatte">
              <a:bevelT w="13500" h="13500" prst="angle"/>
              <a:bevelB w="13500" h="13500" prst="angle"/>
              <a:extrusionClr>
                <a:srgbClr val="A9A57C"/>
              </a:extrusionClr>
            </a:sp3d>
          </p:spPr>
          <p:txBody>
            <a:bodyPr lIns="0" tIns="0" rIns="0" bIns="0" anchor="ctr">
              <a:flatTx/>
            </a:bodyPr>
            <a:lstStyle/>
            <a:p>
              <a:endParaRPr lang="en-US"/>
            </a:p>
          </p:txBody>
        </p:sp>
        <p:sp>
          <p:nvSpPr>
            <p:cNvPr id="29712" name="_s8204"/>
            <p:cNvSpPr>
              <a:spLocks noChangeArrowheads="1"/>
            </p:cNvSpPr>
            <p:nvPr/>
          </p:nvSpPr>
          <p:spPr bwMode="auto">
            <a:xfrm>
              <a:off x="3216" y="409"/>
              <a:ext cx="455" cy="456"/>
            </a:xfrm>
            <a:prstGeom prst="rect">
              <a:avLst/>
            </a:prstGeom>
            <a:noFill/>
            <a:ln w="9525">
              <a:noFill/>
              <a:miter lim="800000"/>
              <a:headEnd/>
              <a:tailEnd/>
            </a:ln>
          </p:spPr>
          <p:txBody>
            <a:bodyPr wrap="none" lIns="0" tIns="0" rIns="0" bIns="0" anchor="ctr"/>
            <a:lstStyle/>
            <a:p>
              <a:pPr algn="ctr"/>
              <a:r>
                <a:rPr lang="es-MX" altLang="es-MX" sz="1400" b="1">
                  <a:solidFill>
                    <a:srgbClr val="2F2B20"/>
                  </a:solidFill>
                  <a:latin typeface="Calibri" pitchFamily="34" charset="0"/>
                </a:rPr>
                <a:t>COTIZACIONES</a:t>
              </a:r>
            </a:p>
            <a:p>
              <a:pPr algn="ctr"/>
              <a:r>
                <a:rPr lang="es-MX" altLang="es-MX" sz="1400" b="1">
                  <a:solidFill>
                    <a:srgbClr val="2F2B20"/>
                  </a:solidFill>
                  <a:latin typeface="Calibri" pitchFamily="34" charset="0"/>
                </a:rPr>
                <a:t>Y TRÁMITES</a:t>
              </a:r>
            </a:p>
            <a:p>
              <a:pPr algn="ctr"/>
              <a:r>
                <a:rPr lang="es-MX" altLang="es-MX" sz="1400" b="1">
                  <a:solidFill>
                    <a:srgbClr val="2F2B20"/>
                  </a:solidFill>
                  <a:latin typeface="Calibri" pitchFamily="34" charset="0"/>
                </a:rPr>
                <a:t>LEGALES</a:t>
              </a:r>
            </a:p>
            <a:p>
              <a:pPr algn="ctr"/>
              <a:r>
                <a:rPr lang="es-MX" altLang="es-MX" sz="1400" b="1">
                  <a:solidFill>
                    <a:srgbClr val="2F2B20"/>
                  </a:solidFill>
                  <a:latin typeface="Calibri" pitchFamily="34" charset="0"/>
                </a:rPr>
                <a:t>SEGOB</a:t>
              </a:r>
            </a:p>
            <a:p>
              <a:pPr algn="ctr"/>
              <a:endParaRPr lang="es-MX" altLang="es-MX" sz="1400" b="1">
                <a:solidFill>
                  <a:srgbClr val="2F2B20"/>
                </a:solidFill>
                <a:latin typeface="Calibri" pitchFamily="34" charset="0"/>
              </a:endParaRPr>
            </a:p>
          </p:txBody>
        </p:sp>
        <p:sp>
          <p:nvSpPr>
            <p:cNvPr id="29713" name="_s8205"/>
            <p:cNvSpPr>
              <a:spLocks noChangeArrowheads="1"/>
            </p:cNvSpPr>
            <p:nvPr/>
          </p:nvSpPr>
          <p:spPr bwMode="auto">
            <a:xfrm>
              <a:off x="3898" y="1328"/>
              <a:ext cx="456" cy="456"/>
            </a:xfrm>
            <a:prstGeom prst="rect">
              <a:avLst/>
            </a:prstGeom>
            <a:noFill/>
            <a:ln w="9525">
              <a:noFill/>
              <a:miter lim="800000"/>
              <a:headEnd/>
              <a:tailEnd/>
            </a:ln>
          </p:spPr>
          <p:txBody>
            <a:bodyPr wrap="none" lIns="0" tIns="0" rIns="0" bIns="0" anchor="ctr"/>
            <a:lstStyle/>
            <a:p>
              <a:pPr algn="ctr"/>
              <a:r>
                <a:rPr lang="es-MX" altLang="es-MX" sz="1400" b="1">
                  <a:solidFill>
                    <a:srgbClr val="2F2B20"/>
                  </a:solidFill>
                  <a:latin typeface="Calibri" pitchFamily="34" charset="0"/>
                </a:rPr>
                <a:t>ADQUISICIONES</a:t>
              </a:r>
            </a:p>
            <a:p>
              <a:pPr algn="ctr"/>
              <a:r>
                <a:rPr lang="es-MX" altLang="es-MX" sz="1400" b="1">
                  <a:solidFill>
                    <a:srgbClr val="2F2B20"/>
                  </a:solidFill>
                  <a:latin typeface="Calibri" pitchFamily="34" charset="0"/>
                </a:rPr>
                <a:t>Y CONTRATACIONES</a:t>
              </a:r>
            </a:p>
          </p:txBody>
        </p:sp>
        <p:sp>
          <p:nvSpPr>
            <p:cNvPr id="29714" name="_s8206"/>
            <p:cNvSpPr>
              <a:spLocks noChangeArrowheads="1"/>
            </p:cNvSpPr>
            <p:nvPr/>
          </p:nvSpPr>
          <p:spPr bwMode="auto">
            <a:xfrm>
              <a:off x="3898" y="2379"/>
              <a:ext cx="456" cy="456"/>
            </a:xfrm>
            <a:prstGeom prst="rect">
              <a:avLst/>
            </a:prstGeom>
            <a:noFill/>
            <a:ln w="9525">
              <a:noFill/>
              <a:miter lim="800000"/>
              <a:headEnd/>
              <a:tailEnd/>
            </a:ln>
          </p:spPr>
          <p:txBody>
            <a:bodyPr wrap="none" lIns="0" tIns="0" rIns="0" bIns="0" anchor="ctr"/>
            <a:lstStyle/>
            <a:p>
              <a:pPr algn="ctr"/>
              <a:endParaRPr lang="es-MX" altLang="es-MX" sz="1200" b="1">
                <a:solidFill>
                  <a:srgbClr val="2F2B20"/>
                </a:solidFill>
                <a:latin typeface="Tahoma" pitchFamily="34" charset="0"/>
              </a:endParaRPr>
            </a:p>
            <a:p>
              <a:pPr algn="ctr"/>
              <a:r>
                <a:rPr lang="es-MX" altLang="es-MX" sz="1400" b="1">
                  <a:solidFill>
                    <a:srgbClr val="2F2B20"/>
                  </a:solidFill>
                  <a:latin typeface="Calibri" pitchFamily="34" charset="0"/>
                </a:rPr>
                <a:t>DISTRIBUCIÓN</a:t>
              </a:r>
            </a:p>
            <a:p>
              <a:pPr algn="ctr"/>
              <a:r>
                <a:rPr lang="es-MX" altLang="es-MX" sz="1400" b="1">
                  <a:solidFill>
                    <a:srgbClr val="2F2B20"/>
                  </a:solidFill>
                  <a:latin typeface="Calibri" pitchFamily="34" charset="0"/>
                </a:rPr>
                <a:t> DE BOLETOS</a:t>
              </a:r>
            </a:p>
          </p:txBody>
        </p:sp>
        <p:sp>
          <p:nvSpPr>
            <p:cNvPr id="29715" name="_s8207"/>
            <p:cNvSpPr>
              <a:spLocks noChangeArrowheads="1"/>
            </p:cNvSpPr>
            <p:nvPr/>
          </p:nvSpPr>
          <p:spPr bwMode="auto">
            <a:xfrm>
              <a:off x="3155" y="3122"/>
              <a:ext cx="456" cy="456"/>
            </a:xfrm>
            <a:prstGeom prst="rect">
              <a:avLst/>
            </a:prstGeom>
            <a:noFill/>
            <a:ln w="9525">
              <a:noFill/>
              <a:miter lim="800000"/>
              <a:headEnd/>
              <a:tailEnd/>
            </a:ln>
          </p:spPr>
          <p:txBody>
            <a:bodyPr wrap="none" lIns="0" tIns="0" rIns="0" bIns="0" anchor="ctr"/>
            <a:lstStyle/>
            <a:p>
              <a:pPr algn="ctr"/>
              <a:r>
                <a:rPr lang="es-MX" altLang="es-MX" sz="1400" b="1">
                  <a:solidFill>
                    <a:srgbClr val="2F2B20"/>
                  </a:solidFill>
                  <a:latin typeface="Calibri" pitchFamily="34" charset="0"/>
                </a:rPr>
                <a:t>PROMOCIÓN</a:t>
              </a:r>
            </a:p>
            <a:p>
              <a:pPr algn="ctr"/>
              <a:r>
                <a:rPr lang="es-MX" altLang="es-MX" sz="1400" b="1">
                  <a:solidFill>
                    <a:srgbClr val="2F2B20"/>
                  </a:solidFill>
                  <a:latin typeface="Calibri" pitchFamily="34" charset="0"/>
                </a:rPr>
                <a:t>SUPERVISION</a:t>
              </a:r>
            </a:p>
            <a:p>
              <a:pPr algn="ctr"/>
              <a:r>
                <a:rPr lang="es-MX" altLang="es-MX" sz="1400" b="1">
                  <a:solidFill>
                    <a:srgbClr val="2F2B20"/>
                  </a:solidFill>
                  <a:latin typeface="Calibri" pitchFamily="34" charset="0"/>
                </a:rPr>
                <a:t>COBRANZA</a:t>
              </a:r>
            </a:p>
          </p:txBody>
        </p:sp>
        <p:sp>
          <p:nvSpPr>
            <p:cNvPr id="29716" name="_s8208"/>
            <p:cNvSpPr>
              <a:spLocks noChangeArrowheads="1"/>
            </p:cNvSpPr>
            <p:nvPr/>
          </p:nvSpPr>
          <p:spPr bwMode="auto">
            <a:xfrm>
              <a:off x="2105" y="3122"/>
              <a:ext cx="456" cy="456"/>
            </a:xfrm>
            <a:prstGeom prst="rect">
              <a:avLst/>
            </a:prstGeom>
            <a:noFill/>
            <a:ln w="9525">
              <a:noFill/>
              <a:miter lim="800000"/>
              <a:headEnd/>
              <a:tailEnd/>
            </a:ln>
          </p:spPr>
          <p:txBody>
            <a:bodyPr wrap="none" lIns="0" tIns="0" rIns="0" bIns="0" anchor="ctr"/>
            <a:lstStyle/>
            <a:p>
              <a:pPr algn="ctr"/>
              <a:r>
                <a:rPr lang="es-MX" altLang="es-MX" sz="1400" b="1">
                  <a:solidFill>
                    <a:srgbClr val="2F2B20"/>
                  </a:solidFill>
                  <a:latin typeface="Calibri" pitchFamily="34" charset="0"/>
                </a:rPr>
                <a:t>SORTEO</a:t>
              </a:r>
            </a:p>
            <a:p>
              <a:pPr algn="ctr"/>
              <a:r>
                <a:rPr lang="es-MX" altLang="es-MX" sz="1400" b="1">
                  <a:solidFill>
                    <a:srgbClr val="2F2B20"/>
                  </a:solidFill>
                  <a:latin typeface="Calibri" pitchFamily="34" charset="0"/>
                </a:rPr>
                <a:t>MAGNO</a:t>
              </a:r>
            </a:p>
            <a:p>
              <a:pPr algn="ctr"/>
              <a:r>
                <a:rPr lang="es-MX" altLang="es-MX" sz="1400" b="1">
                  <a:solidFill>
                    <a:srgbClr val="2F2B20"/>
                  </a:solidFill>
                  <a:latin typeface="Calibri" pitchFamily="34" charset="0"/>
                </a:rPr>
                <a:t>Y</a:t>
              </a:r>
            </a:p>
            <a:p>
              <a:pPr algn="ctr"/>
              <a:r>
                <a:rPr lang="es-MX" altLang="es-MX" sz="1400" b="1">
                  <a:solidFill>
                    <a:srgbClr val="2F2B20"/>
                  </a:solidFill>
                  <a:latin typeface="Calibri" pitchFamily="34" charset="0"/>
                </a:rPr>
                <a:t>COLAB.</a:t>
              </a:r>
            </a:p>
            <a:p>
              <a:pPr algn="ctr"/>
              <a:r>
                <a:rPr lang="es-MX" altLang="es-MX" sz="1200" b="1">
                  <a:solidFill>
                    <a:srgbClr val="2F2B20"/>
                  </a:solidFill>
                  <a:latin typeface="Tahoma" pitchFamily="34" charset="0"/>
                </a:rPr>
                <a:t> </a:t>
              </a:r>
            </a:p>
            <a:p>
              <a:pPr algn="ctr"/>
              <a:endParaRPr lang="es-MX" altLang="es-MX" sz="1200" b="1">
                <a:solidFill>
                  <a:srgbClr val="2F2B20"/>
                </a:solidFill>
                <a:latin typeface="Tahoma" pitchFamily="34" charset="0"/>
              </a:endParaRPr>
            </a:p>
          </p:txBody>
        </p:sp>
        <p:sp>
          <p:nvSpPr>
            <p:cNvPr id="29717" name="_s8209"/>
            <p:cNvSpPr>
              <a:spLocks noChangeArrowheads="1"/>
            </p:cNvSpPr>
            <p:nvPr/>
          </p:nvSpPr>
          <p:spPr bwMode="auto">
            <a:xfrm>
              <a:off x="1362" y="2380"/>
              <a:ext cx="456" cy="456"/>
            </a:xfrm>
            <a:prstGeom prst="rect">
              <a:avLst/>
            </a:prstGeom>
            <a:noFill/>
            <a:ln w="9525">
              <a:noFill/>
              <a:miter lim="800000"/>
              <a:headEnd/>
              <a:tailEnd/>
            </a:ln>
          </p:spPr>
          <p:txBody>
            <a:bodyPr wrap="none" lIns="0" tIns="0" rIns="0" bIns="0" anchor="ctr"/>
            <a:lstStyle/>
            <a:p>
              <a:pPr algn="ctr"/>
              <a:r>
                <a:rPr lang="es-MX" altLang="es-MX" sz="1400" b="1" dirty="0">
                  <a:solidFill>
                    <a:srgbClr val="2F2B20"/>
                  </a:solidFill>
                  <a:latin typeface="Calibri" pitchFamily="34" charset="0"/>
                </a:rPr>
                <a:t>ENTREGA</a:t>
              </a:r>
            </a:p>
            <a:p>
              <a:pPr algn="ctr"/>
              <a:r>
                <a:rPr lang="es-MX" altLang="es-MX" sz="1400" b="1" dirty="0">
                  <a:solidFill>
                    <a:srgbClr val="2F2B20"/>
                  </a:solidFill>
                  <a:latin typeface="Calibri" pitchFamily="34" charset="0"/>
                </a:rPr>
                <a:t>DE </a:t>
              </a:r>
            </a:p>
            <a:p>
              <a:pPr algn="ctr"/>
              <a:r>
                <a:rPr lang="es-MX" altLang="es-MX" sz="1400" b="1" dirty="0">
                  <a:solidFill>
                    <a:srgbClr val="2F2B20"/>
                  </a:solidFill>
                  <a:latin typeface="Calibri" pitchFamily="34" charset="0"/>
                </a:rPr>
                <a:t>PREMIOS</a:t>
              </a:r>
            </a:p>
          </p:txBody>
        </p:sp>
        <p:sp>
          <p:nvSpPr>
            <p:cNvPr id="29718" name="_s8210"/>
            <p:cNvSpPr>
              <a:spLocks noChangeArrowheads="1"/>
            </p:cNvSpPr>
            <p:nvPr/>
          </p:nvSpPr>
          <p:spPr bwMode="auto">
            <a:xfrm>
              <a:off x="1361" y="1330"/>
              <a:ext cx="456" cy="456"/>
            </a:xfrm>
            <a:prstGeom prst="rect">
              <a:avLst/>
            </a:prstGeom>
            <a:noFill/>
            <a:ln w="9525">
              <a:noFill/>
              <a:miter lim="800000"/>
              <a:headEnd/>
              <a:tailEnd/>
            </a:ln>
          </p:spPr>
          <p:txBody>
            <a:bodyPr wrap="none" lIns="0" tIns="0" rIns="0" bIns="0" anchor="ctr"/>
            <a:lstStyle/>
            <a:p>
              <a:pPr algn="ctr"/>
              <a:r>
                <a:rPr lang="es-MX" altLang="es-MX" sz="1400" b="1">
                  <a:solidFill>
                    <a:srgbClr val="2F2B20"/>
                  </a:solidFill>
                  <a:latin typeface="Calibri" pitchFamily="34" charset="0"/>
                </a:rPr>
                <a:t>FINIQUITO</a:t>
              </a:r>
            </a:p>
          </p:txBody>
        </p:sp>
        <p:sp>
          <p:nvSpPr>
            <p:cNvPr id="29719" name="_s8211"/>
            <p:cNvSpPr>
              <a:spLocks noChangeArrowheads="1"/>
            </p:cNvSpPr>
            <p:nvPr/>
          </p:nvSpPr>
          <p:spPr bwMode="auto">
            <a:xfrm>
              <a:off x="1922" y="558"/>
              <a:ext cx="456" cy="456"/>
            </a:xfrm>
            <a:prstGeom prst="rect">
              <a:avLst/>
            </a:prstGeom>
            <a:noFill/>
            <a:ln w="9525">
              <a:noFill/>
              <a:miter lim="800000"/>
              <a:headEnd/>
              <a:tailEnd/>
            </a:ln>
          </p:spPr>
          <p:txBody>
            <a:bodyPr wrap="none" lIns="0" tIns="0" rIns="0" bIns="0" anchor="ctr"/>
            <a:lstStyle/>
            <a:p>
              <a:pPr algn="ctr"/>
              <a:r>
                <a:rPr lang="es-MX" altLang="es-MX" sz="1400" b="1">
                  <a:solidFill>
                    <a:srgbClr val="2F2B20"/>
                  </a:solidFill>
                  <a:latin typeface="Calibri" pitchFamily="34" charset="0"/>
                </a:rPr>
                <a:t>PLANEACIÓN</a:t>
              </a:r>
            </a:p>
          </p:txBody>
        </p:sp>
        <p:sp>
          <p:nvSpPr>
            <p:cNvPr id="29720" name="Rectangle 30"/>
            <p:cNvSpPr>
              <a:spLocks noChangeArrowheads="1"/>
            </p:cNvSpPr>
            <p:nvPr/>
          </p:nvSpPr>
          <p:spPr bwMode="auto">
            <a:xfrm>
              <a:off x="1803" y="854"/>
              <a:ext cx="1950" cy="298"/>
            </a:xfrm>
            <a:prstGeom prst="rect">
              <a:avLst/>
            </a:prstGeom>
            <a:solidFill>
              <a:srgbClr val="FFFFFF"/>
            </a:solidFill>
            <a:ln w="9525">
              <a:noFill/>
              <a:miter lim="800000"/>
              <a:headEnd/>
              <a:tailEnd/>
            </a:ln>
          </p:spPr>
          <p:txBody>
            <a:bodyPr wrap="none" anchor="ctr"/>
            <a:lstStyle/>
            <a:p>
              <a:pPr eaLnBrk="0" hangingPunct="0"/>
              <a:endParaRPr lang="es-MX"/>
            </a:p>
          </p:txBody>
        </p:sp>
        <p:sp>
          <p:nvSpPr>
            <p:cNvPr id="29721" name="Rectangle 32"/>
            <p:cNvSpPr>
              <a:spLocks noChangeArrowheads="1"/>
            </p:cNvSpPr>
            <p:nvPr/>
          </p:nvSpPr>
          <p:spPr bwMode="auto">
            <a:xfrm>
              <a:off x="649" y="854"/>
              <a:ext cx="239" cy="298"/>
            </a:xfrm>
            <a:prstGeom prst="rect">
              <a:avLst/>
            </a:prstGeom>
            <a:solidFill>
              <a:srgbClr val="FFFFFF"/>
            </a:solidFill>
            <a:ln w="9525">
              <a:noFill/>
              <a:miter lim="800000"/>
              <a:headEnd/>
              <a:tailEnd/>
            </a:ln>
          </p:spPr>
          <p:txBody>
            <a:bodyPr wrap="none" anchor="ctr"/>
            <a:lstStyle/>
            <a:p>
              <a:pPr eaLnBrk="0" hangingPunct="0"/>
              <a:endParaRPr lang="es-MX"/>
            </a:p>
          </p:txBody>
        </p:sp>
      </p:grpSp>
      <p:sp>
        <p:nvSpPr>
          <p:cNvPr id="27" name="AutoShape 11"/>
          <p:cNvSpPr>
            <a:spLocks noChangeArrowheads="1"/>
          </p:cNvSpPr>
          <p:nvPr/>
        </p:nvSpPr>
        <p:spPr bwMode="auto">
          <a:xfrm>
            <a:off x="-84083" y="6472841"/>
            <a:ext cx="12381185" cy="398462"/>
          </a:xfrm>
          <a:prstGeom prst="roundRect">
            <a:avLst>
              <a:gd name="adj" fmla="val 16667"/>
            </a:avLst>
          </a:prstGeom>
          <a:solidFill>
            <a:srgbClr val="800000"/>
          </a:solidFill>
          <a:ln w="9525">
            <a:noFill/>
            <a:round/>
            <a:headEnd/>
            <a:tailEnd/>
          </a:ln>
        </p:spPr>
        <p:txBody>
          <a:bodyPr wrap="none" anchor="ctr"/>
          <a:lstStyle/>
          <a:p>
            <a:endParaRPr lang="en-US"/>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1"/>
          </p:nvPr>
        </p:nvSpPr>
        <p:spPr>
          <a:xfrm>
            <a:off x="11571890" y="5309491"/>
            <a:ext cx="508000" cy="365125"/>
          </a:xfrm>
        </p:spPr>
        <p:txBody>
          <a:bodyPr/>
          <a:lstStyle/>
          <a:p>
            <a:pPr>
              <a:defRPr/>
            </a:pPr>
            <a:fld id="{42EE3675-EE96-41DF-BECE-6C35F75C3E6F}" type="slidenum">
              <a:rPr lang="es-ES_tradnl"/>
              <a:pPr>
                <a:defRPr/>
              </a:pPr>
              <a:t>15</a:t>
            </a:fld>
            <a:endParaRPr lang="es-ES_tradnl" dirty="0"/>
          </a:p>
        </p:txBody>
      </p:sp>
      <p:sp>
        <p:nvSpPr>
          <p:cNvPr id="25602" name="CuadroTexto 2"/>
          <p:cNvSpPr txBox="1">
            <a:spLocks noChangeArrowheads="1"/>
          </p:cNvSpPr>
          <p:nvPr/>
        </p:nvSpPr>
        <p:spPr bwMode="auto">
          <a:xfrm>
            <a:off x="379413" y="496888"/>
            <a:ext cx="8231187" cy="523220"/>
          </a:xfrm>
          <a:prstGeom prst="rect">
            <a:avLst/>
          </a:prstGeom>
          <a:noFill/>
          <a:ln w="9525">
            <a:noFill/>
            <a:miter lim="800000"/>
            <a:headEnd/>
            <a:tailEnd/>
          </a:ln>
        </p:spPr>
        <p:txBody>
          <a:bodyPr>
            <a:spAutoFit/>
          </a:bodyPr>
          <a:lstStyle/>
          <a:p>
            <a:r>
              <a:rPr lang="es-MX" sz="2800" b="1" dirty="0" smtClean="0">
                <a:ln>
                  <a:solidFill>
                    <a:schemeClr val="tx2"/>
                  </a:solidFill>
                </a:ln>
                <a:latin typeface="Futura Bk BT" panose="020B0502020204020303" pitchFamily="34" charset="0"/>
              </a:rPr>
              <a:t>SORTEOS UABC</a:t>
            </a:r>
            <a:endParaRPr lang="es-MX" sz="2800" b="1" dirty="0">
              <a:ln>
                <a:solidFill>
                  <a:schemeClr val="tx2"/>
                </a:solidFill>
              </a:ln>
              <a:latin typeface="Futura Bk BT" panose="020B0502020204020303" pitchFamily="34" charset="0"/>
            </a:endParaRPr>
          </a:p>
        </p:txBody>
      </p:sp>
      <p:sp>
        <p:nvSpPr>
          <p:cNvPr id="25604" name="AutoShape 2" descr="Resultado de imagen para inversiones"/>
          <p:cNvSpPr>
            <a:spLocks noChangeAspect="1" noChangeArrowheads="1"/>
          </p:cNvSpPr>
          <p:nvPr/>
        </p:nvSpPr>
        <p:spPr bwMode="auto">
          <a:xfrm>
            <a:off x="7990490" y="2882203"/>
            <a:ext cx="304800" cy="304800"/>
          </a:xfrm>
          <a:prstGeom prst="rect">
            <a:avLst/>
          </a:prstGeom>
          <a:noFill/>
          <a:ln w="9525">
            <a:noFill/>
            <a:miter lim="800000"/>
            <a:headEnd/>
            <a:tailEnd/>
          </a:ln>
        </p:spPr>
        <p:txBody>
          <a:bodyPr/>
          <a:lstStyle/>
          <a:p>
            <a:endParaRPr lang="es-MX">
              <a:latin typeface="Calibri" pitchFamily="34" charset="0"/>
            </a:endParaRPr>
          </a:p>
        </p:txBody>
      </p:sp>
      <p:pic>
        <p:nvPicPr>
          <p:cNvPr id="12" name="Content Placeholder 3"/>
          <p:cNvPicPr>
            <a:picLocks noChangeAspect="1" noChangeArrowheads="1"/>
          </p:cNvPicPr>
          <p:nvPr/>
        </p:nvPicPr>
        <p:blipFill>
          <a:blip r:embed="rId2"/>
          <a:srcRect/>
          <a:stretch>
            <a:fillRect/>
          </a:stretch>
        </p:blipFill>
        <p:spPr bwMode="auto">
          <a:xfrm>
            <a:off x="9335430" y="11798"/>
            <a:ext cx="2854325" cy="776287"/>
          </a:xfrm>
          <a:prstGeom prst="rect">
            <a:avLst/>
          </a:prstGeom>
          <a:noFill/>
          <a:ln w="9525">
            <a:noFill/>
            <a:miter lim="800000"/>
            <a:headEnd/>
            <a:tailEnd/>
          </a:ln>
        </p:spPr>
      </p:pic>
      <p:sp>
        <p:nvSpPr>
          <p:cNvPr id="13" name="AutoShape 11"/>
          <p:cNvSpPr>
            <a:spLocks noChangeArrowheads="1"/>
          </p:cNvSpPr>
          <p:nvPr/>
        </p:nvSpPr>
        <p:spPr bwMode="auto">
          <a:xfrm>
            <a:off x="-84083" y="6472841"/>
            <a:ext cx="12381185" cy="398462"/>
          </a:xfrm>
          <a:prstGeom prst="roundRect">
            <a:avLst>
              <a:gd name="adj" fmla="val 16667"/>
            </a:avLst>
          </a:prstGeom>
          <a:solidFill>
            <a:srgbClr val="800000"/>
          </a:solidFill>
          <a:ln w="9525">
            <a:noFill/>
            <a:round/>
            <a:headEnd/>
            <a:tailEnd/>
          </a:ln>
        </p:spPr>
        <p:txBody>
          <a:bodyPr wrap="none" anchor="ctr"/>
          <a:lstStyle/>
          <a:p>
            <a:endParaRPr lang="en-US"/>
          </a:p>
        </p:txBody>
      </p:sp>
      <p:grpSp>
        <p:nvGrpSpPr>
          <p:cNvPr id="2" name="1 Grupo"/>
          <p:cNvGrpSpPr/>
          <p:nvPr/>
        </p:nvGrpSpPr>
        <p:grpSpPr>
          <a:xfrm>
            <a:off x="304799" y="1765441"/>
            <a:ext cx="11582400" cy="3748368"/>
            <a:chOff x="315309" y="2196351"/>
            <a:chExt cx="11582400" cy="3748368"/>
          </a:xfrm>
        </p:grpSpPr>
        <p:pic>
          <p:nvPicPr>
            <p:cNvPr id="1026" name="Picture 2" descr="C:\Users\Ismael\Documents\Presentaciones\2019\Octubre\VolantePremios-85_8,5x5,5in-FREN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309" y="2196351"/>
              <a:ext cx="5791200" cy="374724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Ismael\Documents\Presentaciones\2019\Octubre\VolantePremios-85_8,5x5,5in-REVERS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6509" y="2197472"/>
              <a:ext cx="5791200" cy="3747247"/>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1"/>
          </p:nvPr>
        </p:nvSpPr>
        <p:spPr/>
        <p:txBody>
          <a:bodyPr/>
          <a:lstStyle/>
          <a:p>
            <a:pPr>
              <a:defRPr/>
            </a:pPr>
            <a:fld id="{42EE3675-EE96-41DF-BECE-6C35F75C3E6F}" type="slidenum">
              <a:rPr lang="es-ES_tradnl"/>
              <a:pPr>
                <a:defRPr/>
              </a:pPr>
              <a:t>16</a:t>
            </a:fld>
            <a:endParaRPr lang="es-ES_tradnl"/>
          </a:p>
        </p:txBody>
      </p:sp>
      <p:sp>
        <p:nvSpPr>
          <p:cNvPr id="25604" name="AutoShape 2" descr="Resultado de imagen para inversiones"/>
          <p:cNvSpPr>
            <a:spLocks noChangeAspect="1" noChangeArrowheads="1"/>
          </p:cNvSpPr>
          <p:nvPr/>
        </p:nvSpPr>
        <p:spPr bwMode="auto">
          <a:xfrm>
            <a:off x="8001000" y="3313113"/>
            <a:ext cx="304800" cy="304800"/>
          </a:xfrm>
          <a:prstGeom prst="rect">
            <a:avLst/>
          </a:prstGeom>
          <a:noFill/>
          <a:ln w="9525">
            <a:noFill/>
            <a:miter lim="800000"/>
            <a:headEnd/>
            <a:tailEnd/>
          </a:ln>
        </p:spPr>
        <p:txBody>
          <a:bodyPr/>
          <a:lstStyle/>
          <a:p>
            <a:endParaRPr lang="es-MX">
              <a:latin typeface="Calibri" pitchFamily="34" charset="0"/>
            </a:endParaRPr>
          </a:p>
        </p:txBody>
      </p:sp>
      <p:pic>
        <p:nvPicPr>
          <p:cNvPr id="12" name="Content Placeholder 3"/>
          <p:cNvPicPr>
            <a:picLocks noChangeAspect="1" noChangeArrowheads="1"/>
          </p:cNvPicPr>
          <p:nvPr/>
        </p:nvPicPr>
        <p:blipFill>
          <a:blip r:embed="rId2"/>
          <a:srcRect/>
          <a:stretch>
            <a:fillRect/>
          </a:stretch>
        </p:blipFill>
        <p:spPr bwMode="auto">
          <a:xfrm>
            <a:off x="9335430" y="11798"/>
            <a:ext cx="2854325" cy="776287"/>
          </a:xfrm>
          <a:prstGeom prst="rect">
            <a:avLst/>
          </a:prstGeom>
          <a:noFill/>
          <a:ln w="9525">
            <a:noFill/>
            <a:miter lim="800000"/>
            <a:headEnd/>
            <a:tailEnd/>
          </a:ln>
        </p:spPr>
      </p:pic>
      <p:sp>
        <p:nvSpPr>
          <p:cNvPr id="13" name="AutoShape 11"/>
          <p:cNvSpPr>
            <a:spLocks noChangeArrowheads="1"/>
          </p:cNvSpPr>
          <p:nvPr/>
        </p:nvSpPr>
        <p:spPr bwMode="auto">
          <a:xfrm>
            <a:off x="-84083" y="6472841"/>
            <a:ext cx="12381185" cy="398462"/>
          </a:xfrm>
          <a:prstGeom prst="roundRect">
            <a:avLst>
              <a:gd name="adj" fmla="val 16667"/>
            </a:avLst>
          </a:prstGeom>
          <a:solidFill>
            <a:srgbClr val="800000"/>
          </a:solidFill>
          <a:ln w="9525">
            <a:noFill/>
            <a:round/>
            <a:headEnd/>
            <a:tailEnd/>
          </a:ln>
        </p:spPr>
        <p:txBody>
          <a:bodyPr wrap="none" anchor="ctr"/>
          <a:lstStyle/>
          <a:p>
            <a:endParaRPr lang="en-US"/>
          </a:p>
        </p:txBody>
      </p:sp>
      <p:sp>
        <p:nvSpPr>
          <p:cNvPr id="7" name="Marcador de contenido 2"/>
          <p:cNvSpPr>
            <a:spLocks/>
          </p:cNvSpPr>
          <p:nvPr/>
        </p:nvSpPr>
        <p:spPr bwMode="auto">
          <a:xfrm>
            <a:off x="1281032" y="1522785"/>
            <a:ext cx="8272861" cy="4559300"/>
          </a:xfrm>
          <a:prstGeom prst="rect">
            <a:avLst/>
          </a:prstGeom>
          <a:noFill/>
          <a:ln w="9525">
            <a:noFill/>
            <a:miter lim="800000"/>
            <a:headEnd/>
            <a:tailEnd/>
          </a:ln>
        </p:spPr>
        <p:txBody>
          <a:bodyPr/>
          <a:lstStyle/>
          <a:p>
            <a:pPr marL="457200" indent="-457200">
              <a:spcBef>
                <a:spcPts val="1000"/>
              </a:spcBef>
              <a:buFont typeface="Wingdings" panose="05000000000000000000" pitchFamily="2" charset="2"/>
              <a:buChar char="§"/>
            </a:pPr>
            <a:r>
              <a:rPr lang="es-MX" sz="2800" b="1" dirty="0" smtClean="0">
                <a:latin typeface="Futura Bk BT" panose="020B0502020204020303" pitchFamily="34" charset="0"/>
              </a:rPr>
              <a:t>Nace 1971                     </a:t>
            </a:r>
            <a:r>
              <a:rPr lang="es-MX" sz="2800" b="1" dirty="0" smtClean="0">
                <a:solidFill>
                  <a:schemeClr val="bg1"/>
                </a:solidFill>
                <a:latin typeface="Futura Bk BT" panose="020B0502020204020303" pitchFamily="34" charset="0"/>
              </a:rPr>
              <a:t>.  </a:t>
            </a:r>
            <a:r>
              <a:rPr lang="es-MX" sz="2800" b="1" dirty="0" smtClean="0">
                <a:latin typeface="Futura Bk BT" panose="020B0502020204020303" pitchFamily="34" charset="0"/>
              </a:rPr>
              <a:t>Emisión   50,000</a:t>
            </a:r>
          </a:p>
          <a:p>
            <a:pPr marL="457200" indent="-457200">
              <a:spcBef>
                <a:spcPts val="1000"/>
              </a:spcBef>
              <a:buFont typeface="Wingdings" panose="05000000000000000000" pitchFamily="2" charset="2"/>
              <a:buChar char="§"/>
            </a:pPr>
            <a:r>
              <a:rPr lang="es-MX" sz="2800" b="1" dirty="0" smtClean="0">
                <a:latin typeface="Futura Bk BT" panose="020B0502020204020303" pitchFamily="34" charset="0"/>
              </a:rPr>
              <a:t>Sorteo Actual 85             </a:t>
            </a:r>
            <a:r>
              <a:rPr lang="es-MX" sz="2800" b="1" dirty="0" smtClean="0">
                <a:solidFill>
                  <a:schemeClr val="bg1"/>
                </a:solidFill>
                <a:latin typeface="Futura Bk BT" panose="020B0502020204020303" pitchFamily="34" charset="0"/>
              </a:rPr>
              <a:t>-</a:t>
            </a:r>
            <a:r>
              <a:rPr lang="es-MX" sz="2800" b="1" dirty="0" smtClean="0">
                <a:latin typeface="Futura Bk BT" panose="020B0502020204020303" pitchFamily="34" charset="0"/>
              </a:rPr>
              <a:t>Emisión 280,000</a:t>
            </a:r>
          </a:p>
          <a:p>
            <a:pPr marL="457200" indent="-457200">
              <a:spcBef>
                <a:spcPts val="1000"/>
              </a:spcBef>
              <a:buFont typeface="Wingdings" panose="05000000000000000000" pitchFamily="2" charset="2"/>
              <a:buChar char="§"/>
            </a:pPr>
            <a:r>
              <a:rPr lang="es-MX" sz="2800" b="1" dirty="0" smtClean="0">
                <a:latin typeface="Futura Bk BT" panose="020B0502020204020303" pitchFamily="34" charset="0"/>
              </a:rPr>
              <a:t>Precio del boleto             </a:t>
            </a:r>
            <a:r>
              <a:rPr lang="es-MX" sz="2800" b="1" dirty="0" smtClean="0">
                <a:solidFill>
                  <a:schemeClr val="bg1"/>
                </a:solidFill>
                <a:latin typeface="Futura Bk BT" panose="020B0502020204020303" pitchFamily="34" charset="0"/>
              </a:rPr>
              <a:t>-</a:t>
            </a:r>
            <a:r>
              <a:rPr lang="es-MX" sz="2800" b="1" dirty="0" smtClean="0">
                <a:latin typeface="Futura Bk BT" panose="020B0502020204020303" pitchFamily="34" charset="0"/>
              </a:rPr>
              <a:t>$ 440.00</a:t>
            </a:r>
          </a:p>
          <a:p>
            <a:pPr marL="457200" indent="-457200">
              <a:spcBef>
                <a:spcPts val="1000"/>
              </a:spcBef>
              <a:buFont typeface="Wingdings" panose="05000000000000000000" pitchFamily="2" charset="2"/>
              <a:buChar char="§"/>
            </a:pPr>
            <a:r>
              <a:rPr lang="es-MX" sz="2800" b="1" dirty="0" smtClean="0">
                <a:latin typeface="Futura Bk BT" panose="020B0502020204020303" pitchFamily="34" charset="0"/>
              </a:rPr>
              <a:t>Primer premio                   $ 22’000,000</a:t>
            </a:r>
          </a:p>
          <a:p>
            <a:pPr marL="457200" indent="-457200">
              <a:spcBef>
                <a:spcPts val="1000"/>
              </a:spcBef>
              <a:buFont typeface="Wingdings" panose="05000000000000000000" pitchFamily="2" charset="2"/>
              <a:buChar char="§"/>
            </a:pPr>
            <a:r>
              <a:rPr lang="es-MX" sz="2800" b="1" dirty="0" smtClean="0">
                <a:latin typeface="Futura Bk BT" panose="020B0502020204020303" pitchFamily="34" charset="0"/>
              </a:rPr>
              <a:t>Premios a compradores    5,775</a:t>
            </a:r>
          </a:p>
          <a:p>
            <a:pPr marL="457200" indent="-457200">
              <a:spcBef>
                <a:spcPts val="1000"/>
              </a:spcBef>
              <a:buFont typeface="Wingdings" panose="05000000000000000000" pitchFamily="2" charset="2"/>
              <a:buChar char="§"/>
            </a:pPr>
            <a:r>
              <a:rPr lang="es-MX" sz="2800" b="1" dirty="0" smtClean="0">
                <a:latin typeface="Futura Bk BT" panose="020B0502020204020303" pitchFamily="34" charset="0"/>
              </a:rPr>
              <a:t>Total en premios:               Más de $ 40’000,000</a:t>
            </a:r>
            <a:br>
              <a:rPr lang="es-MX" sz="2800" b="1" dirty="0" smtClean="0">
                <a:latin typeface="Futura Bk BT" panose="020B0502020204020303" pitchFamily="34" charset="0"/>
              </a:rPr>
            </a:br>
            <a:endParaRPr lang="es-MX" sz="1050" b="1" dirty="0" smtClean="0">
              <a:latin typeface="Futura Bk BT" panose="020B0502020204020303" pitchFamily="34" charset="0"/>
            </a:endParaRPr>
          </a:p>
          <a:p>
            <a:pPr>
              <a:spcBef>
                <a:spcPts val="1000"/>
              </a:spcBef>
            </a:pPr>
            <a:r>
              <a:rPr lang="es-MX" sz="2800" b="1" dirty="0" smtClean="0">
                <a:latin typeface="Futura Bk BT" panose="020B0502020204020303" pitchFamily="34" charset="0"/>
              </a:rPr>
              <a:t>                     Venta:   70%  Interna</a:t>
            </a:r>
          </a:p>
          <a:p>
            <a:pPr>
              <a:spcBef>
                <a:spcPts val="1000"/>
              </a:spcBef>
            </a:pPr>
            <a:r>
              <a:rPr lang="es-MX" sz="2800" b="1" dirty="0">
                <a:latin typeface="Futura Bk BT" panose="020B0502020204020303" pitchFamily="34" charset="0"/>
              </a:rPr>
              <a:t> </a:t>
            </a:r>
            <a:r>
              <a:rPr lang="es-MX" sz="2800" b="1" dirty="0" smtClean="0">
                <a:latin typeface="Futura Bk BT" panose="020B0502020204020303" pitchFamily="34" charset="0"/>
              </a:rPr>
              <a:t>                                </a:t>
            </a:r>
            <a:r>
              <a:rPr lang="es-MX" sz="2800" b="1" dirty="0" smtClean="0">
                <a:solidFill>
                  <a:schemeClr val="bg1"/>
                </a:solidFill>
                <a:latin typeface="Futura Bk BT" panose="020B0502020204020303" pitchFamily="34" charset="0"/>
              </a:rPr>
              <a:t>.</a:t>
            </a:r>
            <a:r>
              <a:rPr lang="es-MX" sz="2800" b="1" dirty="0" smtClean="0">
                <a:latin typeface="Futura Bk BT" panose="020B0502020204020303" pitchFamily="34" charset="0"/>
              </a:rPr>
              <a:t>30%  Externa</a:t>
            </a:r>
            <a:endParaRPr lang="es-MX" sz="2800" b="1" dirty="0">
              <a:latin typeface="Futura Bk BT" panose="020B0502020204020303" pitchFamily="34" charset="0"/>
            </a:endParaRPr>
          </a:p>
          <a:p>
            <a:pPr>
              <a:spcBef>
                <a:spcPts val="1000"/>
              </a:spcBef>
            </a:pPr>
            <a:endParaRPr lang="es-MX" sz="2800" b="1" dirty="0" smtClean="0">
              <a:latin typeface="Futura Bk BT" panose="020B0502020204020303" pitchFamily="34" charset="0"/>
            </a:endParaRPr>
          </a:p>
          <a:p>
            <a:pPr marL="457200" indent="-457200">
              <a:spcBef>
                <a:spcPts val="1000"/>
              </a:spcBef>
              <a:buFont typeface="Wingdings" panose="05000000000000000000" pitchFamily="2" charset="2"/>
              <a:buChar char="§"/>
            </a:pPr>
            <a:endParaRPr lang="es-MX" sz="2800" b="1" dirty="0" smtClean="0">
              <a:latin typeface="Futura Bk BT" panose="020B0502020204020303" pitchFamily="34" charset="0"/>
            </a:endParaRPr>
          </a:p>
          <a:p>
            <a:pPr marL="457200" indent="-457200">
              <a:spcBef>
                <a:spcPts val="1000"/>
              </a:spcBef>
              <a:buFont typeface="Wingdings" panose="05000000000000000000" pitchFamily="2" charset="2"/>
              <a:buChar char="§"/>
            </a:pPr>
            <a:endParaRPr lang="es-MX" sz="2800" b="1" dirty="0">
              <a:latin typeface="Futura Bk BT" panose="020B0502020204020303" pitchFamily="34" charset="0"/>
            </a:endParaRPr>
          </a:p>
        </p:txBody>
      </p:sp>
      <p:sp>
        <p:nvSpPr>
          <p:cNvPr id="8" name="Título 1"/>
          <p:cNvSpPr txBox="1">
            <a:spLocks/>
          </p:cNvSpPr>
          <p:nvPr/>
        </p:nvSpPr>
        <p:spPr>
          <a:xfrm>
            <a:off x="614856" y="258275"/>
            <a:ext cx="9107214" cy="757238"/>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fontAlgn="auto">
              <a:spcAft>
                <a:spcPts val="0"/>
              </a:spcAft>
            </a:pPr>
            <a:r>
              <a:rPr lang="es-MX" sz="3200" dirty="0" smtClean="0">
                <a:solidFill>
                  <a:schemeClr val="tx1"/>
                </a:solidFill>
                <a:latin typeface="Futura Bk BT" panose="020B0502020204020303" pitchFamily="34" charset="0"/>
              </a:rPr>
              <a:t>NÚMEROS  SORTEO UABC</a:t>
            </a:r>
            <a:endParaRPr lang="es-MX" sz="3200" dirty="0">
              <a:solidFill>
                <a:schemeClr val="tx1"/>
              </a:solidFill>
              <a:latin typeface="Futura Bk BT" panose="020B0502020204020303" pitchFamily="34" charset="0"/>
            </a:endParaRPr>
          </a:p>
        </p:txBody>
      </p:sp>
    </p:spTree>
    <p:extLst>
      <p:ext uri="{BB962C8B-B14F-4D97-AF65-F5344CB8AC3E}">
        <p14:creationId xmlns:p14="http://schemas.microsoft.com/office/powerpoint/2010/main" val="2727970040"/>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676400" y="1911350"/>
            <a:ext cx="10515600" cy="1325563"/>
          </a:xfrm>
        </p:spPr>
        <p:txBody>
          <a:bodyPr rtlCol="0">
            <a:normAutofit fontScale="90000"/>
          </a:bodyPr>
          <a:lstStyle/>
          <a:p>
            <a:pPr algn="ctr" eaLnBrk="1" fontAlgn="auto" hangingPunct="1">
              <a:spcAft>
                <a:spcPts val="0"/>
              </a:spcAft>
              <a:defRPr/>
            </a:pPr>
            <a:r>
              <a:rPr lang="es-MX" sz="6600" b="1" spc="-50" dirty="0">
                <a:solidFill>
                  <a:schemeClr val="tx1">
                    <a:lumMod val="75000"/>
                    <a:lumOff val="25000"/>
                  </a:schemeClr>
                </a:solidFill>
                <a:latin typeface="+mn-lt"/>
              </a:rPr>
              <a:t/>
            </a:r>
            <a:br>
              <a:rPr lang="es-MX" sz="6600" b="1" spc="-50" dirty="0">
                <a:solidFill>
                  <a:schemeClr val="tx1">
                    <a:lumMod val="75000"/>
                    <a:lumOff val="25000"/>
                  </a:schemeClr>
                </a:solidFill>
                <a:latin typeface="+mn-lt"/>
              </a:rPr>
            </a:br>
            <a:endParaRPr lang="es-MX" sz="6600" b="1" spc="-50" dirty="0">
              <a:solidFill>
                <a:schemeClr val="tx1">
                  <a:lumMod val="75000"/>
                  <a:lumOff val="25000"/>
                </a:schemeClr>
              </a:solidFill>
              <a:latin typeface="+mn-lt"/>
            </a:endParaRPr>
          </a:p>
        </p:txBody>
      </p:sp>
      <p:sp>
        <p:nvSpPr>
          <p:cNvPr id="30722" name="Rectángulo 2"/>
          <p:cNvSpPr>
            <a:spLocks noChangeArrowheads="1"/>
          </p:cNvSpPr>
          <p:nvPr/>
        </p:nvSpPr>
        <p:spPr bwMode="auto">
          <a:xfrm>
            <a:off x="4916775" y="1530674"/>
            <a:ext cx="7105650" cy="4228850"/>
          </a:xfrm>
          <a:prstGeom prst="rect">
            <a:avLst/>
          </a:prstGeom>
          <a:noFill/>
          <a:ln w="9525">
            <a:noFill/>
            <a:miter lim="800000"/>
            <a:headEnd/>
            <a:tailEnd/>
          </a:ln>
        </p:spPr>
        <p:txBody>
          <a:bodyPr>
            <a:spAutoFit/>
          </a:bodyPr>
          <a:lstStyle/>
          <a:p>
            <a:pPr>
              <a:lnSpc>
                <a:spcPct val="120000"/>
              </a:lnSpc>
            </a:pPr>
            <a:r>
              <a:rPr lang="es-MX" sz="2800" b="1" dirty="0">
                <a:latin typeface="Futura Bk BT" panose="020B0502020204020303" pitchFamily="34" charset="0"/>
                <a:cs typeface="Arial" charset="0"/>
              </a:rPr>
              <a:t>¿Qué institución es más afín a la tuya?</a:t>
            </a:r>
          </a:p>
          <a:p>
            <a:pPr>
              <a:lnSpc>
                <a:spcPct val="120000"/>
              </a:lnSpc>
            </a:pPr>
            <a:r>
              <a:rPr lang="es-MX" sz="2800" b="1" dirty="0">
                <a:latin typeface="Futura Bk BT" panose="020B0502020204020303" pitchFamily="34" charset="0"/>
                <a:cs typeface="Arial" charset="0"/>
              </a:rPr>
              <a:t> </a:t>
            </a:r>
          </a:p>
          <a:p>
            <a:pPr>
              <a:lnSpc>
                <a:spcPct val="120000"/>
              </a:lnSpc>
            </a:pPr>
            <a:r>
              <a:rPr lang="es-MX" sz="2800" b="1" dirty="0">
                <a:latin typeface="Futura Bk BT" panose="020B0502020204020303" pitchFamily="34" charset="0"/>
                <a:cs typeface="Arial" charset="0"/>
              </a:rPr>
              <a:t>Queremos compartir las mejoras prácticas para que tengan buenos resultados desde el principio</a:t>
            </a:r>
          </a:p>
          <a:p>
            <a:pPr>
              <a:lnSpc>
                <a:spcPct val="120000"/>
              </a:lnSpc>
            </a:pPr>
            <a:endParaRPr lang="es-MX" sz="2800" b="1" dirty="0">
              <a:latin typeface="Futura Bk BT" panose="020B0502020204020303" pitchFamily="34" charset="0"/>
              <a:cs typeface="Arial" charset="0"/>
            </a:endParaRPr>
          </a:p>
          <a:p>
            <a:pPr>
              <a:lnSpc>
                <a:spcPct val="120000"/>
              </a:lnSpc>
            </a:pPr>
            <a:r>
              <a:rPr lang="es-MX" sz="2800" b="1" dirty="0" smtClean="0">
                <a:latin typeface="Futura Bk BT" panose="020B0502020204020303" pitchFamily="34" charset="0"/>
                <a:cs typeface="Arial" charset="0"/>
              </a:rPr>
              <a:t>Grupo de Sorteos Universitarios  está dispuesto a apoyar</a:t>
            </a:r>
            <a:endParaRPr lang="es-MX" sz="2800" b="1" dirty="0">
              <a:latin typeface="Futura Bk BT" panose="020B0502020204020303" pitchFamily="34" charset="0"/>
              <a:cs typeface="Arial" charset="0"/>
            </a:endParaRPr>
          </a:p>
        </p:txBody>
      </p:sp>
      <p:sp>
        <p:nvSpPr>
          <p:cNvPr id="30723" name="CuadroTexto 6"/>
          <p:cNvSpPr txBox="1">
            <a:spLocks noChangeArrowheads="1"/>
          </p:cNvSpPr>
          <p:nvPr/>
        </p:nvSpPr>
        <p:spPr bwMode="auto">
          <a:xfrm>
            <a:off x="339725" y="455173"/>
            <a:ext cx="7915275" cy="584775"/>
          </a:xfrm>
          <a:prstGeom prst="rect">
            <a:avLst/>
          </a:prstGeom>
          <a:noFill/>
          <a:ln w="9525">
            <a:noFill/>
            <a:miter lim="800000"/>
            <a:headEnd/>
            <a:tailEnd/>
          </a:ln>
        </p:spPr>
        <p:txBody>
          <a:bodyPr>
            <a:spAutoFit/>
          </a:bodyPr>
          <a:lstStyle/>
          <a:p>
            <a:r>
              <a:rPr lang="es-MX" sz="3200" b="1" dirty="0" smtClean="0">
                <a:ln>
                  <a:solidFill>
                    <a:schemeClr val="tx2"/>
                  </a:solidFill>
                </a:ln>
                <a:latin typeface="Futura Bk BT" panose="020B0502020204020303" pitchFamily="34" charset="0"/>
              </a:rPr>
              <a:t>ASESORÍA DE SORTEOS UNIVERSITARIOS</a:t>
            </a:r>
            <a:endParaRPr lang="es-MX" sz="3200" b="1" dirty="0">
              <a:ln>
                <a:solidFill>
                  <a:schemeClr val="tx2"/>
                </a:solidFill>
              </a:ln>
              <a:latin typeface="Futura Bk BT" panose="020B0502020204020303" pitchFamily="34" charset="0"/>
            </a:endParaRPr>
          </a:p>
        </p:txBody>
      </p:sp>
      <p:pic>
        <p:nvPicPr>
          <p:cNvPr id="30724" name="Picture 2" descr="Resultado de imagen para LEGALES"/>
          <p:cNvPicPr>
            <a:picLocks noChangeAspect="1" noChangeArrowheads="1"/>
          </p:cNvPicPr>
          <p:nvPr/>
        </p:nvPicPr>
        <p:blipFill>
          <a:blip r:embed="rId2"/>
          <a:srcRect/>
          <a:stretch>
            <a:fillRect/>
          </a:stretch>
        </p:blipFill>
        <p:spPr bwMode="auto">
          <a:xfrm>
            <a:off x="339725" y="2133595"/>
            <a:ext cx="4423323" cy="2730008"/>
          </a:xfrm>
          <a:prstGeom prst="rect">
            <a:avLst/>
          </a:prstGeom>
          <a:noFill/>
          <a:ln w="9525">
            <a:noFill/>
            <a:miter lim="800000"/>
            <a:headEnd/>
            <a:tailEnd/>
          </a:ln>
        </p:spPr>
      </p:pic>
      <p:pic>
        <p:nvPicPr>
          <p:cNvPr id="11" name="Content Placeholder 3"/>
          <p:cNvPicPr>
            <a:picLocks noChangeAspect="1" noChangeArrowheads="1"/>
          </p:cNvPicPr>
          <p:nvPr/>
        </p:nvPicPr>
        <p:blipFill>
          <a:blip r:embed="rId3"/>
          <a:srcRect/>
          <a:stretch>
            <a:fillRect/>
          </a:stretch>
        </p:blipFill>
        <p:spPr bwMode="auto">
          <a:xfrm>
            <a:off x="9335430" y="11798"/>
            <a:ext cx="2854325" cy="776287"/>
          </a:xfrm>
          <a:prstGeom prst="rect">
            <a:avLst/>
          </a:prstGeom>
          <a:noFill/>
          <a:ln w="9525">
            <a:noFill/>
            <a:miter lim="800000"/>
            <a:headEnd/>
            <a:tailEnd/>
          </a:ln>
        </p:spPr>
      </p:pic>
      <p:sp>
        <p:nvSpPr>
          <p:cNvPr id="12" name="AutoShape 11"/>
          <p:cNvSpPr>
            <a:spLocks noChangeArrowheads="1"/>
          </p:cNvSpPr>
          <p:nvPr/>
        </p:nvSpPr>
        <p:spPr bwMode="auto">
          <a:xfrm>
            <a:off x="-84083" y="6472841"/>
            <a:ext cx="12381185" cy="398462"/>
          </a:xfrm>
          <a:prstGeom prst="roundRect">
            <a:avLst>
              <a:gd name="adj" fmla="val 16667"/>
            </a:avLst>
          </a:prstGeom>
          <a:solidFill>
            <a:srgbClr val="800000"/>
          </a:solidFill>
          <a:ln w="9525">
            <a:noFill/>
            <a:round/>
            <a:headEnd/>
            <a:tailEnd/>
          </a:ln>
        </p:spPr>
        <p:txBody>
          <a:bodyPr wrap="none" anchor="ctr"/>
          <a:lstStyle/>
          <a:p>
            <a:endParaRPr lang="en-US"/>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Placeholder 6">
            <a:extLst>
              <a:ext uri="{FF2B5EF4-FFF2-40B4-BE49-F238E27FC236}">
                <a16:creationId xmlns:a16="http://schemas.microsoft.com/office/drawing/2014/main" id="{5963BB2C-9CDB-422D-8C4B-EE6467A728CE}"/>
              </a:ext>
            </a:extLst>
          </p:cNvPr>
          <p:cNvPicPr>
            <a:picLocks noChangeAspect="1"/>
          </p:cNvPicPr>
          <p:nvPr/>
        </p:nvPicPr>
        <p:blipFill>
          <a:blip r:embed="rId2">
            <a:extLst>
              <a:ext uri="{28A0092B-C50C-407E-A947-70E740481C1C}">
                <a14:useLocalDpi xmlns:a14="http://schemas.microsoft.com/office/drawing/2010/main" val="0"/>
              </a:ext>
            </a:extLst>
          </a:blip>
          <a:srcRect l="5174" r="5174"/>
          <a:stretch>
            <a:fillRect/>
          </a:stretch>
        </p:blipFill>
        <p:spPr>
          <a:xfrm>
            <a:off x="0" y="0"/>
            <a:ext cx="6384033" cy="6858000"/>
          </a:xfrm>
          <a:prstGeom prst="rect">
            <a:avLst/>
          </a:prstGeom>
        </p:spPr>
      </p:pic>
      <p:sp>
        <p:nvSpPr>
          <p:cNvPr id="12" name="AutoShape 11"/>
          <p:cNvSpPr>
            <a:spLocks noChangeArrowheads="1"/>
          </p:cNvSpPr>
          <p:nvPr/>
        </p:nvSpPr>
        <p:spPr bwMode="auto">
          <a:xfrm>
            <a:off x="-84083" y="6472841"/>
            <a:ext cx="12381185" cy="398462"/>
          </a:xfrm>
          <a:prstGeom prst="roundRect">
            <a:avLst>
              <a:gd name="adj" fmla="val 16667"/>
            </a:avLst>
          </a:prstGeom>
          <a:solidFill>
            <a:srgbClr val="800000"/>
          </a:solidFill>
          <a:ln w="9525">
            <a:noFill/>
            <a:round/>
            <a:headEnd/>
            <a:tailEnd/>
          </a:ln>
        </p:spPr>
        <p:txBody>
          <a:bodyPr wrap="none" anchor="ctr"/>
          <a:lstStyle/>
          <a:p>
            <a:endParaRPr lang="en-US"/>
          </a:p>
        </p:txBody>
      </p:sp>
      <p:sp>
        <p:nvSpPr>
          <p:cNvPr id="10" name="Freeform: Shape 7">
            <a:extLst>
              <a:ext uri="{FF2B5EF4-FFF2-40B4-BE49-F238E27FC236}">
                <a16:creationId xmlns:a16="http://schemas.microsoft.com/office/drawing/2014/main" id="{FC0C5BB8-5F8F-4318-898D-7519350E7FD4}"/>
              </a:ext>
            </a:extLst>
          </p:cNvPr>
          <p:cNvSpPr>
            <a:spLocks/>
          </p:cNvSpPr>
          <p:nvPr/>
        </p:nvSpPr>
        <p:spPr bwMode="auto">
          <a:xfrm>
            <a:off x="7024110" y="612712"/>
            <a:ext cx="4688703" cy="5246677"/>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solidFill>
            <a:schemeClr val="accent4">
              <a:lumMod val="60000"/>
              <a:lumOff val="40000"/>
            </a:schemeClr>
          </a:solidFill>
          <a:ln>
            <a:noFill/>
          </a:ln>
          <a:effectLst>
            <a:outerShdw blurRad="381000" dist="177800" dir="2700000" algn="tl" rotWithShape="0">
              <a:prstClr val="black">
                <a:alpha val="50000"/>
              </a:prstClr>
            </a:outerShdw>
          </a:effectLst>
          <a:extLst/>
        </p:spPr>
        <p:txBody>
          <a:bodyPr vert="horz" wrap="square" lIns="51435" tIns="25718" rIns="51435" bIns="25718" numCol="1" anchor="ctr" anchorCtr="0" compatLnSpc="1">
            <a:prstTxWarp prst="textNoShape">
              <a:avLst/>
            </a:prstTxWarp>
          </a:bodyPr>
          <a:lstStyle/>
          <a:p>
            <a:pPr algn="ctr"/>
            <a:endParaRPr lang="en-US" sz="4050" b="1" dirty="0">
              <a:solidFill>
                <a:schemeClr val="accent2"/>
              </a:solidFill>
            </a:endParaRPr>
          </a:p>
        </p:txBody>
      </p:sp>
      <p:sp>
        <p:nvSpPr>
          <p:cNvPr id="14" name="Title 9">
            <a:extLst>
              <a:ext uri="{FF2B5EF4-FFF2-40B4-BE49-F238E27FC236}">
                <a16:creationId xmlns:a16="http://schemas.microsoft.com/office/drawing/2014/main" id="{3CEA31BE-D98B-45B2-8370-46CE28425D34}"/>
              </a:ext>
            </a:extLst>
          </p:cNvPr>
          <p:cNvSpPr txBox="1">
            <a:spLocks/>
          </p:cNvSpPr>
          <p:nvPr/>
        </p:nvSpPr>
        <p:spPr>
          <a:xfrm>
            <a:off x="7024111" y="2093668"/>
            <a:ext cx="4688702" cy="1759605"/>
          </a:xfrm>
          <a:prstGeom prst="rect">
            <a:avLst/>
          </a:prstGeom>
        </p:spPr>
        <p:txBody>
          <a:bodyPr/>
          <a:lst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fontAlgn="auto">
              <a:spcAft>
                <a:spcPts val="0"/>
              </a:spcAft>
            </a:pPr>
            <a:r>
              <a:rPr lang="en-US" dirty="0" smtClean="0">
                <a:solidFill>
                  <a:schemeClr val="tx2"/>
                </a:solidFill>
                <a:latin typeface="Futura Bk BT" panose="020B0502020204020303" pitchFamily="34" charset="0"/>
              </a:rPr>
              <a:t>Gracias!</a:t>
            </a:r>
            <a:endParaRPr lang="en-US" dirty="0">
              <a:solidFill>
                <a:schemeClr val="tx2"/>
              </a:solidFill>
              <a:latin typeface="Futura Bk BT" panose="020B0502020204020303" pitchFamily="34" charset="0"/>
            </a:endParaRPr>
          </a:p>
        </p:txBody>
      </p:sp>
      <p:sp>
        <p:nvSpPr>
          <p:cNvPr id="15" name="Text Placeholder 11">
            <a:extLst>
              <a:ext uri="{FF2B5EF4-FFF2-40B4-BE49-F238E27FC236}">
                <a16:creationId xmlns:a16="http://schemas.microsoft.com/office/drawing/2014/main" id="{617AF2C0-90A4-4746-8EF7-0712005C0249}"/>
              </a:ext>
            </a:extLst>
          </p:cNvPr>
          <p:cNvSpPr txBox="1">
            <a:spLocks/>
          </p:cNvSpPr>
          <p:nvPr/>
        </p:nvSpPr>
        <p:spPr>
          <a:xfrm>
            <a:off x="7024274" y="3292518"/>
            <a:ext cx="4688540" cy="1500187"/>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marL="0" indent="0" algn="ctr" fontAlgn="auto">
              <a:spcAft>
                <a:spcPts val="0"/>
              </a:spcAft>
              <a:buNone/>
            </a:pPr>
            <a:endParaRPr lang="en-US" sz="2400" b="1" dirty="0">
              <a:latin typeface="Futura Bk BT" panose="020B0502020204020303" pitchFamily="34" charset="0"/>
            </a:endParaRPr>
          </a:p>
          <a:p>
            <a:pPr marL="0" indent="0" algn="ctr" fontAlgn="auto">
              <a:spcAft>
                <a:spcPts val="0"/>
              </a:spcAft>
              <a:buNone/>
            </a:pPr>
            <a:r>
              <a:rPr lang="en-US" sz="2400" b="1" dirty="0">
                <a:latin typeface="Futura Bk BT" panose="020B0502020204020303" pitchFamily="34" charset="0"/>
              </a:rPr>
              <a:t>¿</a:t>
            </a:r>
            <a:r>
              <a:rPr lang="en-US" sz="2400" b="1" dirty="0" err="1">
                <a:latin typeface="Futura Bk BT" panose="020B0502020204020303" pitchFamily="34" charset="0"/>
              </a:rPr>
              <a:t>Tiene</a:t>
            </a:r>
            <a:r>
              <a:rPr lang="en-US" sz="2400" b="1" dirty="0">
                <a:latin typeface="Futura Bk BT" panose="020B0502020204020303" pitchFamily="34" charset="0"/>
              </a:rPr>
              <a:t> </a:t>
            </a:r>
            <a:r>
              <a:rPr lang="en-US" sz="2400" b="1" dirty="0" err="1">
                <a:latin typeface="Futura Bk BT" panose="020B0502020204020303" pitchFamily="34" charset="0"/>
              </a:rPr>
              <a:t>usted</a:t>
            </a:r>
            <a:r>
              <a:rPr lang="en-US" sz="2400" b="1" dirty="0">
                <a:latin typeface="Futura Bk BT" panose="020B0502020204020303" pitchFamily="34" charset="0"/>
              </a:rPr>
              <a:t> </a:t>
            </a:r>
            <a:r>
              <a:rPr lang="en-US" sz="2400" b="1" dirty="0" err="1">
                <a:latin typeface="Futura Bk BT" panose="020B0502020204020303" pitchFamily="34" charset="0"/>
              </a:rPr>
              <a:t>alguna</a:t>
            </a:r>
            <a:r>
              <a:rPr lang="en-US" sz="2400" b="1" dirty="0">
                <a:latin typeface="Futura Bk BT" panose="020B0502020204020303" pitchFamily="34" charset="0"/>
              </a:rPr>
              <a:t> </a:t>
            </a:r>
            <a:r>
              <a:rPr lang="en-US" sz="2400" b="1" dirty="0" err="1" smtClean="0">
                <a:latin typeface="Futura Bk BT" panose="020B0502020204020303" pitchFamily="34" charset="0"/>
              </a:rPr>
              <a:t>pregunta</a:t>
            </a:r>
            <a:r>
              <a:rPr lang="en-US" sz="2400" b="1" dirty="0" smtClean="0">
                <a:latin typeface="Futura Bk BT" panose="020B0502020204020303" pitchFamily="34" charset="0"/>
              </a:rPr>
              <a:t>?</a:t>
            </a:r>
            <a:endParaRPr lang="en-US" sz="2400" b="1" dirty="0">
              <a:latin typeface="Futura Bk BT" panose="020B0502020204020303" pitchFamily="34" charset="0"/>
            </a:endParaRPr>
          </a:p>
        </p:txBody>
      </p:sp>
    </p:spTree>
    <p:extLst>
      <p:ext uri="{BB962C8B-B14F-4D97-AF65-F5344CB8AC3E}">
        <p14:creationId xmlns:p14="http://schemas.microsoft.com/office/powerpoint/2010/main" val="2911757965"/>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pie de página 2"/>
          <p:cNvSpPr txBox="1">
            <a:spLocks noGrp="1"/>
          </p:cNvSpPr>
          <p:nvPr/>
        </p:nvSpPr>
        <p:spPr>
          <a:xfrm>
            <a:off x="3686175" y="6459538"/>
            <a:ext cx="4822825" cy="365125"/>
          </a:xfrm>
          <a:prstGeom prst="rect">
            <a:avLst/>
          </a:prstGeom>
          <a:noFill/>
        </p:spPr>
        <p:txBody>
          <a:bodyPr anchor="ctr"/>
          <a:lstStyle/>
          <a:p>
            <a:pPr algn="ctr">
              <a:defRPr/>
            </a:pPr>
            <a:r>
              <a:rPr lang="es-ES_tradnl" sz="900" cap="all">
                <a:solidFill>
                  <a:srgbClr val="FFFFFF"/>
                </a:solidFill>
              </a:rPr>
              <a:t>Planeación - Sorteo</a:t>
            </a:r>
          </a:p>
        </p:txBody>
      </p:sp>
      <p:pic>
        <p:nvPicPr>
          <p:cNvPr id="14352" name="Imagen 7"/>
          <p:cNvPicPr>
            <a:picLocks noChangeAspect="1"/>
          </p:cNvPicPr>
          <p:nvPr/>
        </p:nvPicPr>
        <p:blipFill>
          <a:blip r:embed="rId2"/>
          <a:srcRect l="80247" t="29160" r="7661" b="28944"/>
          <a:stretch>
            <a:fillRect/>
          </a:stretch>
        </p:blipFill>
        <p:spPr bwMode="auto">
          <a:xfrm>
            <a:off x="5470418" y="119761"/>
            <a:ext cx="1254338" cy="1500188"/>
          </a:xfrm>
          <a:prstGeom prst="rect">
            <a:avLst/>
          </a:prstGeom>
          <a:noFill/>
          <a:ln w="9525">
            <a:noFill/>
            <a:miter lim="800000"/>
            <a:headEnd/>
            <a:tailEnd/>
          </a:ln>
        </p:spPr>
      </p:pic>
      <p:sp>
        <p:nvSpPr>
          <p:cNvPr id="14348" name="AutoShape 11"/>
          <p:cNvSpPr>
            <a:spLocks noChangeArrowheads="1"/>
          </p:cNvSpPr>
          <p:nvPr/>
        </p:nvSpPr>
        <p:spPr bwMode="auto">
          <a:xfrm>
            <a:off x="-84083" y="6472841"/>
            <a:ext cx="12381185" cy="398462"/>
          </a:xfrm>
          <a:prstGeom prst="roundRect">
            <a:avLst>
              <a:gd name="adj" fmla="val 16667"/>
            </a:avLst>
          </a:prstGeom>
          <a:solidFill>
            <a:srgbClr val="800000"/>
          </a:solidFill>
          <a:ln w="9525">
            <a:noFill/>
            <a:round/>
            <a:headEnd/>
            <a:tailEnd/>
          </a:ln>
        </p:spPr>
        <p:txBody>
          <a:bodyPr wrap="none" anchor="ctr"/>
          <a:lstStyle/>
          <a:p>
            <a:endParaRPr lang="en-US"/>
          </a:p>
        </p:txBody>
      </p:sp>
      <p:pic>
        <p:nvPicPr>
          <p:cNvPr id="14340" name="23 Imagen"/>
          <p:cNvPicPr>
            <a:picLocks noChangeAspect="1"/>
          </p:cNvPicPr>
          <p:nvPr/>
        </p:nvPicPr>
        <p:blipFill>
          <a:blip r:embed="rId3"/>
          <a:srcRect/>
          <a:stretch>
            <a:fillRect/>
          </a:stretch>
        </p:blipFill>
        <p:spPr bwMode="auto">
          <a:xfrm>
            <a:off x="1797288" y="4949852"/>
            <a:ext cx="1927225" cy="477837"/>
          </a:xfrm>
          <a:prstGeom prst="rect">
            <a:avLst/>
          </a:prstGeom>
          <a:noFill/>
          <a:ln w="9525">
            <a:noFill/>
            <a:miter lim="800000"/>
            <a:headEnd/>
            <a:tailEnd/>
          </a:ln>
        </p:spPr>
      </p:pic>
      <p:pic>
        <p:nvPicPr>
          <p:cNvPr id="14341" name="24 Imagen"/>
          <p:cNvPicPr>
            <a:picLocks noChangeAspect="1"/>
          </p:cNvPicPr>
          <p:nvPr/>
        </p:nvPicPr>
        <p:blipFill>
          <a:blip r:embed="rId4"/>
          <a:srcRect/>
          <a:stretch>
            <a:fillRect/>
          </a:stretch>
        </p:blipFill>
        <p:spPr bwMode="auto">
          <a:xfrm>
            <a:off x="4109120" y="4729161"/>
            <a:ext cx="1023937" cy="1003300"/>
          </a:xfrm>
          <a:prstGeom prst="rect">
            <a:avLst/>
          </a:prstGeom>
          <a:noFill/>
          <a:ln w="9525">
            <a:noFill/>
            <a:miter lim="800000"/>
            <a:headEnd/>
            <a:tailEnd/>
          </a:ln>
        </p:spPr>
      </p:pic>
      <p:pic>
        <p:nvPicPr>
          <p:cNvPr id="14342" name="25 Imagen"/>
          <p:cNvPicPr>
            <a:picLocks noChangeAspect="1"/>
          </p:cNvPicPr>
          <p:nvPr/>
        </p:nvPicPr>
        <p:blipFill>
          <a:blip r:embed="rId5"/>
          <a:srcRect/>
          <a:stretch>
            <a:fillRect/>
          </a:stretch>
        </p:blipFill>
        <p:spPr bwMode="auto">
          <a:xfrm>
            <a:off x="5696585" y="4683307"/>
            <a:ext cx="858837" cy="1000125"/>
          </a:xfrm>
          <a:prstGeom prst="rect">
            <a:avLst/>
          </a:prstGeom>
          <a:noFill/>
          <a:ln w="9525">
            <a:noFill/>
            <a:miter lim="800000"/>
            <a:headEnd/>
            <a:tailEnd/>
          </a:ln>
        </p:spPr>
      </p:pic>
      <p:pic>
        <p:nvPicPr>
          <p:cNvPr id="14343" name="26 Imagen"/>
          <p:cNvPicPr>
            <a:picLocks noChangeAspect="1"/>
          </p:cNvPicPr>
          <p:nvPr/>
        </p:nvPicPr>
        <p:blipFill>
          <a:blip r:embed="rId6"/>
          <a:srcRect/>
          <a:stretch>
            <a:fillRect/>
          </a:stretch>
        </p:blipFill>
        <p:spPr bwMode="auto">
          <a:xfrm>
            <a:off x="206184" y="4661503"/>
            <a:ext cx="1366838" cy="993775"/>
          </a:xfrm>
          <a:prstGeom prst="rect">
            <a:avLst/>
          </a:prstGeom>
          <a:noFill/>
          <a:ln w="9525">
            <a:noFill/>
            <a:miter lim="800000"/>
            <a:headEnd/>
            <a:tailEnd/>
          </a:ln>
        </p:spPr>
      </p:pic>
      <p:pic>
        <p:nvPicPr>
          <p:cNvPr id="14344" name="27 Imagen"/>
          <p:cNvPicPr>
            <a:picLocks noChangeAspect="1"/>
          </p:cNvPicPr>
          <p:nvPr/>
        </p:nvPicPr>
        <p:blipFill>
          <a:blip r:embed="rId7"/>
          <a:srcRect/>
          <a:stretch>
            <a:fillRect/>
          </a:stretch>
        </p:blipFill>
        <p:spPr bwMode="auto">
          <a:xfrm>
            <a:off x="9003269" y="4662669"/>
            <a:ext cx="1041400" cy="1041400"/>
          </a:xfrm>
          <a:prstGeom prst="rect">
            <a:avLst/>
          </a:prstGeom>
          <a:noFill/>
          <a:ln w="9525">
            <a:noFill/>
            <a:miter lim="800000"/>
            <a:headEnd/>
            <a:tailEnd/>
          </a:ln>
        </p:spPr>
      </p:pic>
      <p:pic>
        <p:nvPicPr>
          <p:cNvPr id="14345" name="28 Imagen"/>
          <p:cNvPicPr>
            <a:picLocks noChangeAspect="1"/>
          </p:cNvPicPr>
          <p:nvPr/>
        </p:nvPicPr>
        <p:blipFill>
          <a:blip r:embed="rId8"/>
          <a:srcRect/>
          <a:stretch>
            <a:fillRect/>
          </a:stretch>
        </p:blipFill>
        <p:spPr bwMode="auto">
          <a:xfrm>
            <a:off x="10796537" y="4672013"/>
            <a:ext cx="1003300" cy="1003300"/>
          </a:xfrm>
          <a:prstGeom prst="rect">
            <a:avLst/>
          </a:prstGeom>
          <a:noFill/>
          <a:ln w="9525">
            <a:noFill/>
            <a:miter lim="800000"/>
            <a:headEnd/>
            <a:tailEnd/>
          </a:ln>
        </p:spPr>
      </p:pic>
      <p:pic>
        <p:nvPicPr>
          <p:cNvPr id="2" name="1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8386" y="4740208"/>
            <a:ext cx="865314" cy="954271"/>
          </a:xfrm>
          <a:prstGeom prst="rect">
            <a:avLst/>
          </a:prstGeom>
        </p:spPr>
      </p:pic>
      <p:sp>
        <p:nvSpPr>
          <p:cNvPr id="19" name="Título 1"/>
          <p:cNvSpPr txBox="1">
            <a:spLocks/>
          </p:cNvSpPr>
          <p:nvPr/>
        </p:nvSpPr>
        <p:spPr>
          <a:xfrm>
            <a:off x="346841" y="1742068"/>
            <a:ext cx="11529849" cy="1031958"/>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fontAlgn="auto">
              <a:spcAft>
                <a:spcPts val="0"/>
              </a:spcAft>
              <a:defRPr/>
            </a:pPr>
            <a:r>
              <a:rPr lang="es-MX" sz="2400" spc="-50" dirty="0" smtClean="0">
                <a:solidFill>
                  <a:schemeClr val="accent6">
                    <a:lumMod val="75000"/>
                  </a:schemeClr>
                </a:solidFill>
                <a:latin typeface="Futura Bk BT" panose="020B0502020204020303" pitchFamily="34" charset="0"/>
              </a:rPr>
              <a:t>RED </a:t>
            </a:r>
            <a:r>
              <a:rPr lang="es-MX" sz="2400" spc="-50" dirty="0">
                <a:solidFill>
                  <a:schemeClr val="accent6">
                    <a:lumMod val="75000"/>
                  </a:schemeClr>
                </a:solidFill>
                <a:latin typeface="Futura Bk BT" panose="020B0502020204020303" pitchFamily="34" charset="0"/>
              </a:rPr>
              <a:t>NACIONAL DE GENERACIÓN DE RECURSOS</a:t>
            </a:r>
          </a:p>
          <a:p>
            <a:pPr algn="ctr" fontAlgn="auto">
              <a:spcAft>
                <a:spcPts val="0"/>
              </a:spcAft>
              <a:defRPr/>
            </a:pPr>
            <a:r>
              <a:rPr lang="es-MX" sz="2400" spc="-50" dirty="0">
                <a:solidFill>
                  <a:schemeClr val="accent6">
                    <a:lumMod val="75000"/>
                  </a:schemeClr>
                </a:solidFill>
                <a:latin typeface="Futura Bk BT" panose="020B0502020204020303" pitchFamily="34" charset="0"/>
              </a:rPr>
              <a:t> PARA  LA EDUCACIÓN SUPERIOR</a:t>
            </a:r>
          </a:p>
        </p:txBody>
      </p:sp>
      <p:pic>
        <p:nvPicPr>
          <p:cNvPr id="20" name="Content Placeholder 3"/>
          <p:cNvPicPr>
            <a:picLocks noChangeAspect="1" noChangeArrowheads="1"/>
          </p:cNvPicPr>
          <p:nvPr/>
        </p:nvPicPr>
        <p:blipFill>
          <a:blip r:embed="rId10"/>
          <a:srcRect/>
          <a:stretch>
            <a:fillRect/>
          </a:stretch>
        </p:blipFill>
        <p:spPr bwMode="auto">
          <a:xfrm>
            <a:off x="4109120" y="2984151"/>
            <a:ext cx="4093269" cy="1111250"/>
          </a:xfrm>
          <a:prstGeom prst="rect">
            <a:avLst/>
          </a:prstGeom>
          <a:noFill/>
          <a:ln w="9525">
            <a:noFill/>
            <a:miter lim="800000"/>
            <a:headEnd/>
            <a:tailEnd/>
          </a:ln>
        </p:spPr>
      </p:pic>
    </p:spTree>
    <p:extLst>
      <p:ext uri="{BB962C8B-B14F-4D97-AF65-F5344CB8AC3E}">
        <p14:creationId xmlns:p14="http://schemas.microsoft.com/office/powerpoint/2010/main" val="451837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900113" y="2154603"/>
            <a:ext cx="10515600" cy="3026213"/>
          </a:xfrm>
        </p:spPr>
        <p:txBody>
          <a:bodyPr rtlCol="0">
            <a:normAutofit/>
          </a:bodyPr>
          <a:lstStyle/>
          <a:p>
            <a:pPr algn="ctr" eaLnBrk="1" fontAlgn="auto" hangingPunct="1">
              <a:spcAft>
                <a:spcPts val="0"/>
              </a:spcAft>
              <a:defRPr/>
            </a:pPr>
            <a:r>
              <a:rPr lang="es-MX" sz="6600" spc="-50" dirty="0" smtClean="0">
                <a:solidFill>
                  <a:schemeClr val="tx1">
                    <a:lumMod val="75000"/>
                    <a:lumOff val="25000"/>
                  </a:schemeClr>
                </a:solidFill>
                <a:latin typeface="Futura Bk BT" panose="020B0502020204020303" pitchFamily="34" charset="0"/>
              </a:rPr>
              <a:t>Sorteos Universitarios</a:t>
            </a:r>
            <a:br>
              <a:rPr lang="es-MX" sz="6600" spc="-50" dirty="0" smtClean="0">
                <a:solidFill>
                  <a:schemeClr val="tx1">
                    <a:lumMod val="75000"/>
                    <a:lumOff val="25000"/>
                  </a:schemeClr>
                </a:solidFill>
                <a:latin typeface="Futura Bk BT" panose="020B0502020204020303" pitchFamily="34" charset="0"/>
              </a:rPr>
            </a:br>
            <a:r>
              <a:rPr lang="es-MX" sz="6600" spc="-50" dirty="0">
                <a:solidFill>
                  <a:schemeClr val="tx1">
                    <a:lumMod val="75000"/>
                    <a:lumOff val="25000"/>
                  </a:schemeClr>
                </a:solidFill>
                <a:latin typeface="Futura Bk BT" panose="020B0502020204020303" pitchFamily="34" charset="0"/>
              </a:rPr>
              <a:t/>
            </a:r>
            <a:br>
              <a:rPr lang="es-MX" sz="6600" spc="-50" dirty="0">
                <a:solidFill>
                  <a:schemeClr val="tx1">
                    <a:lumMod val="75000"/>
                    <a:lumOff val="25000"/>
                  </a:schemeClr>
                </a:solidFill>
                <a:latin typeface="Futura Bk BT" panose="020B0502020204020303" pitchFamily="34" charset="0"/>
              </a:rPr>
            </a:br>
            <a:r>
              <a:rPr lang="es-MX" sz="4400" spc="-50" dirty="0" smtClean="0">
                <a:solidFill>
                  <a:schemeClr val="tx1">
                    <a:lumMod val="75000"/>
                    <a:lumOff val="25000"/>
                  </a:schemeClr>
                </a:solidFill>
                <a:latin typeface="Futura Bk BT" panose="020B0502020204020303" pitchFamily="34" charset="0"/>
              </a:rPr>
              <a:t>Compartiendo experiencias</a:t>
            </a:r>
            <a:endParaRPr lang="es-MX" sz="4400" b="1" spc="-50" dirty="0">
              <a:solidFill>
                <a:schemeClr val="tx1">
                  <a:lumMod val="75000"/>
                  <a:lumOff val="25000"/>
                </a:schemeClr>
              </a:solidFill>
              <a:latin typeface="Futura Bk BT" panose="020B0502020204020303" pitchFamily="34" charset="0"/>
            </a:endParaRPr>
          </a:p>
        </p:txBody>
      </p:sp>
      <p:pic>
        <p:nvPicPr>
          <p:cNvPr id="15363" name="Content Placeholder 3"/>
          <p:cNvPicPr>
            <a:picLocks noChangeAspect="1" noChangeArrowheads="1"/>
          </p:cNvPicPr>
          <p:nvPr/>
        </p:nvPicPr>
        <p:blipFill>
          <a:blip r:embed="rId2"/>
          <a:srcRect/>
          <a:stretch>
            <a:fillRect/>
          </a:stretch>
        </p:blipFill>
        <p:spPr bwMode="auto">
          <a:xfrm>
            <a:off x="9346969" y="283"/>
            <a:ext cx="2854325" cy="776287"/>
          </a:xfrm>
          <a:prstGeom prst="rect">
            <a:avLst/>
          </a:prstGeom>
          <a:noFill/>
          <a:ln w="9525">
            <a:noFill/>
            <a:miter lim="800000"/>
            <a:headEnd/>
            <a:tailEnd/>
          </a:ln>
        </p:spPr>
      </p:pic>
      <p:sp>
        <p:nvSpPr>
          <p:cNvPr id="8" name="AutoShape 11"/>
          <p:cNvSpPr>
            <a:spLocks noChangeArrowheads="1"/>
          </p:cNvSpPr>
          <p:nvPr/>
        </p:nvSpPr>
        <p:spPr bwMode="auto">
          <a:xfrm>
            <a:off x="-84083" y="6472841"/>
            <a:ext cx="12381185" cy="398462"/>
          </a:xfrm>
          <a:prstGeom prst="roundRect">
            <a:avLst>
              <a:gd name="adj" fmla="val 16667"/>
            </a:avLst>
          </a:prstGeom>
          <a:solidFill>
            <a:srgbClr val="800000"/>
          </a:solidFill>
          <a:ln w="9525">
            <a:noFill/>
            <a:round/>
            <a:headEnd/>
            <a:tailEnd/>
          </a:ln>
        </p:spPr>
        <p:txBody>
          <a:bodyPr wrap="none" anchor="ctr"/>
          <a:lstStyle/>
          <a:p>
            <a:endParaRPr lang="en-US"/>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3" name="Content Placeholder 3"/>
          <p:cNvPicPr>
            <a:picLocks noChangeAspect="1" noChangeArrowheads="1"/>
          </p:cNvPicPr>
          <p:nvPr/>
        </p:nvPicPr>
        <p:blipFill>
          <a:blip r:embed="rId2"/>
          <a:srcRect/>
          <a:stretch>
            <a:fillRect/>
          </a:stretch>
        </p:blipFill>
        <p:spPr bwMode="auto">
          <a:xfrm>
            <a:off x="9346969" y="283"/>
            <a:ext cx="2854325" cy="776287"/>
          </a:xfrm>
          <a:prstGeom prst="rect">
            <a:avLst/>
          </a:prstGeom>
          <a:noFill/>
          <a:ln w="9525">
            <a:noFill/>
            <a:miter lim="800000"/>
            <a:headEnd/>
            <a:tailEnd/>
          </a:ln>
        </p:spPr>
      </p:pic>
      <p:sp>
        <p:nvSpPr>
          <p:cNvPr id="8" name="AutoShape 11"/>
          <p:cNvSpPr>
            <a:spLocks noChangeArrowheads="1"/>
          </p:cNvSpPr>
          <p:nvPr/>
        </p:nvSpPr>
        <p:spPr bwMode="auto">
          <a:xfrm>
            <a:off x="-84083" y="6472841"/>
            <a:ext cx="12381185" cy="398462"/>
          </a:xfrm>
          <a:prstGeom prst="roundRect">
            <a:avLst>
              <a:gd name="adj" fmla="val 16667"/>
            </a:avLst>
          </a:prstGeom>
          <a:solidFill>
            <a:srgbClr val="800000"/>
          </a:solidFill>
          <a:ln w="9525">
            <a:noFill/>
            <a:round/>
            <a:headEnd/>
            <a:tailEnd/>
          </a:ln>
        </p:spPr>
        <p:txBody>
          <a:bodyPr wrap="none" anchor="ctr"/>
          <a:lstStyle/>
          <a:p>
            <a:endParaRPr lang="en-US"/>
          </a:p>
        </p:txBody>
      </p:sp>
      <p:sp>
        <p:nvSpPr>
          <p:cNvPr id="5" name="Content Placeholder 2"/>
          <p:cNvSpPr txBox="1">
            <a:spLocks/>
          </p:cNvSpPr>
          <p:nvPr/>
        </p:nvSpPr>
        <p:spPr>
          <a:xfrm>
            <a:off x="998482" y="1231417"/>
            <a:ext cx="10121463" cy="4351337"/>
          </a:xfrm>
          <a:prstGeom prst="rect">
            <a:avLst/>
          </a:prstGeom>
        </p:spPr>
        <p:txBody>
          <a:bodyPr rtlCol="0">
            <a:noAutofit/>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algn="just" fontAlgn="auto">
              <a:spcAft>
                <a:spcPts val="0"/>
              </a:spcAft>
              <a:buFont typeface="Arial" pitchFamily="34" charset="0"/>
              <a:buChar char="•"/>
              <a:defRPr/>
            </a:pPr>
            <a:r>
              <a:rPr lang="es-MX" sz="3600" b="1" smtClean="0">
                <a:latin typeface="Futura Bk BT" panose="020B0502020204020303" pitchFamily="34" charset="0"/>
                <a:cs typeface="Calibri"/>
              </a:rPr>
              <a:t>La educación es la mejor inversión para transformar vidas y en consecuencia, mejorar desde una comunidad, hasta un país entero.</a:t>
            </a:r>
          </a:p>
          <a:p>
            <a:pPr algn="just" fontAlgn="auto">
              <a:spcAft>
                <a:spcPts val="0"/>
              </a:spcAft>
              <a:buFont typeface="Arial" pitchFamily="34" charset="0"/>
              <a:buChar char="•"/>
              <a:defRPr/>
            </a:pPr>
            <a:endParaRPr lang="es-MX" sz="3600" b="1" smtClean="0">
              <a:latin typeface="Futura Bk BT" panose="020B0502020204020303" pitchFamily="34" charset="0"/>
              <a:cs typeface="Calibri"/>
            </a:endParaRPr>
          </a:p>
          <a:p>
            <a:pPr algn="just" fontAlgn="auto">
              <a:spcAft>
                <a:spcPts val="0"/>
              </a:spcAft>
              <a:buFont typeface="Arial" pitchFamily="34" charset="0"/>
              <a:buChar char="•"/>
              <a:defRPr/>
            </a:pPr>
            <a:r>
              <a:rPr lang="es-MX" sz="3600" b="1" smtClean="0">
                <a:latin typeface="Futura Bk BT" panose="020B0502020204020303" pitchFamily="34" charset="0"/>
                <a:cs typeface="Calibri"/>
              </a:rPr>
              <a:t>Las universidades tenemos el deber de formar a los jóvenes que cuentan con el potencial para poner en marcha los cambios que requiere México.</a:t>
            </a:r>
          </a:p>
          <a:p>
            <a:pPr marL="0" indent="0" algn="just" fontAlgn="auto">
              <a:spcAft>
                <a:spcPts val="0"/>
              </a:spcAft>
              <a:buFont typeface="Arial" pitchFamily="34" charset="0"/>
              <a:buNone/>
              <a:defRPr/>
            </a:pPr>
            <a:endParaRPr lang="es-MX" sz="3600" b="1" dirty="0">
              <a:latin typeface="Futura Bk BT" panose="020B0502020204020303" pitchFamily="34" charset="0"/>
              <a:cs typeface="Calibri"/>
            </a:endParaRPr>
          </a:p>
        </p:txBody>
      </p:sp>
    </p:spTree>
    <p:extLst>
      <p:ext uri="{BB962C8B-B14F-4D97-AF65-F5344CB8AC3E}">
        <p14:creationId xmlns:p14="http://schemas.microsoft.com/office/powerpoint/2010/main" val="144380017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3" name="Content Placeholder 3"/>
          <p:cNvPicPr>
            <a:picLocks noChangeAspect="1" noChangeArrowheads="1"/>
          </p:cNvPicPr>
          <p:nvPr/>
        </p:nvPicPr>
        <p:blipFill>
          <a:blip r:embed="rId2"/>
          <a:srcRect/>
          <a:stretch>
            <a:fillRect/>
          </a:stretch>
        </p:blipFill>
        <p:spPr bwMode="auto">
          <a:xfrm>
            <a:off x="9346969" y="283"/>
            <a:ext cx="2854325" cy="776287"/>
          </a:xfrm>
          <a:prstGeom prst="rect">
            <a:avLst/>
          </a:prstGeom>
          <a:noFill/>
          <a:ln w="9525">
            <a:noFill/>
            <a:miter lim="800000"/>
            <a:headEnd/>
            <a:tailEnd/>
          </a:ln>
        </p:spPr>
      </p:pic>
      <p:sp>
        <p:nvSpPr>
          <p:cNvPr id="8" name="AutoShape 11"/>
          <p:cNvSpPr>
            <a:spLocks noChangeArrowheads="1"/>
          </p:cNvSpPr>
          <p:nvPr/>
        </p:nvSpPr>
        <p:spPr bwMode="auto">
          <a:xfrm>
            <a:off x="-84083" y="6472841"/>
            <a:ext cx="12381185" cy="398462"/>
          </a:xfrm>
          <a:prstGeom prst="roundRect">
            <a:avLst>
              <a:gd name="adj" fmla="val 16667"/>
            </a:avLst>
          </a:prstGeom>
          <a:solidFill>
            <a:srgbClr val="800000"/>
          </a:solidFill>
          <a:ln w="9525">
            <a:noFill/>
            <a:round/>
            <a:headEnd/>
            <a:tailEnd/>
          </a:ln>
        </p:spPr>
        <p:txBody>
          <a:bodyPr wrap="none" anchor="ctr"/>
          <a:lstStyle/>
          <a:p>
            <a:endParaRPr lang="en-US"/>
          </a:p>
        </p:txBody>
      </p:sp>
      <p:sp>
        <p:nvSpPr>
          <p:cNvPr id="6" name="Content Placeholder 2"/>
          <p:cNvSpPr txBox="1">
            <a:spLocks/>
          </p:cNvSpPr>
          <p:nvPr/>
        </p:nvSpPr>
        <p:spPr>
          <a:xfrm>
            <a:off x="1030014" y="1333384"/>
            <a:ext cx="10121462" cy="4351337"/>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marL="0" indent="0" algn="just" fontAlgn="auto">
              <a:spcAft>
                <a:spcPts val="0"/>
              </a:spcAft>
              <a:buFont typeface="Arial" pitchFamily="34" charset="0"/>
              <a:buNone/>
            </a:pPr>
            <a:r>
              <a:rPr lang="es-MX" sz="3600" b="1" smtClean="0">
                <a:latin typeface="Futura Bk BT" panose="020B0502020204020303" pitchFamily="34" charset="0"/>
              </a:rPr>
              <a:t>Como integrantes de la Asociación Nacional de Universidades e Instituciones de Educación Superior (ANUIES) nos preocupa y nos ocupa encontrar nuevas formas de colaboración entre las instituciones de educación superior, la sociedad civil, instituciones y gobierno, para generar fuentes alternas de recursos económicos que nos permitan atender el reto de la educación universitaria</a:t>
            </a:r>
          </a:p>
          <a:p>
            <a:pPr algn="just" fontAlgn="auto">
              <a:spcAft>
                <a:spcPts val="0"/>
              </a:spcAft>
            </a:pPr>
            <a:endParaRPr lang="es-MX" sz="3600" b="1" smtClean="0"/>
          </a:p>
          <a:p>
            <a:pPr algn="just" fontAlgn="auto">
              <a:spcAft>
                <a:spcPts val="0"/>
              </a:spcAft>
              <a:buFont typeface="Arial" charset="0"/>
              <a:buNone/>
            </a:pPr>
            <a:endParaRPr lang="es-MX" sz="3600" b="1" smtClean="0"/>
          </a:p>
          <a:p>
            <a:pPr algn="just" fontAlgn="auto">
              <a:spcAft>
                <a:spcPts val="0"/>
              </a:spcAft>
            </a:pPr>
            <a:endParaRPr lang="es-MX" sz="3600" b="1" dirty="0" smtClean="0"/>
          </a:p>
        </p:txBody>
      </p:sp>
    </p:spTree>
    <p:extLst>
      <p:ext uri="{BB962C8B-B14F-4D97-AF65-F5344CB8AC3E}">
        <p14:creationId xmlns:p14="http://schemas.microsoft.com/office/powerpoint/2010/main" val="4153373211"/>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3" name="Content Placeholder 3"/>
          <p:cNvPicPr>
            <a:picLocks noChangeAspect="1" noChangeArrowheads="1"/>
          </p:cNvPicPr>
          <p:nvPr/>
        </p:nvPicPr>
        <p:blipFill>
          <a:blip r:embed="rId2"/>
          <a:srcRect/>
          <a:stretch>
            <a:fillRect/>
          </a:stretch>
        </p:blipFill>
        <p:spPr bwMode="auto">
          <a:xfrm>
            <a:off x="9346969" y="283"/>
            <a:ext cx="2854325" cy="776287"/>
          </a:xfrm>
          <a:prstGeom prst="rect">
            <a:avLst/>
          </a:prstGeom>
          <a:noFill/>
          <a:ln w="9525">
            <a:noFill/>
            <a:miter lim="800000"/>
            <a:headEnd/>
            <a:tailEnd/>
          </a:ln>
        </p:spPr>
      </p:pic>
      <p:sp>
        <p:nvSpPr>
          <p:cNvPr id="8" name="AutoShape 11"/>
          <p:cNvSpPr>
            <a:spLocks noChangeArrowheads="1"/>
          </p:cNvSpPr>
          <p:nvPr/>
        </p:nvSpPr>
        <p:spPr bwMode="auto">
          <a:xfrm>
            <a:off x="-84083" y="6472841"/>
            <a:ext cx="12381185" cy="398462"/>
          </a:xfrm>
          <a:prstGeom prst="roundRect">
            <a:avLst>
              <a:gd name="adj" fmla="val 16667"/>
            </a:avLst>
          </a:prstGeom>
          <a:solidFill>
            <a:srgbClr val="800000"/>
          </a:solidFill>
          <a:ln w="9525">
            <a:noFill/>
            <a:round/>
            <a:headEnd/>
            <a:tailEnd/>
          </a:ln>
        </p:spPr>
        <p:txBody>
          <a:bodyPr wrap="none" anchor="ctr"/>
          <a:lstStyle/>
          <a:p>
            <a:endParaRPr lang="en-US"/>
          </a:p>
        </p:txBody>
      </p:sp>
      <p:sp>
        <p:nvSpPr>
          <p:cNvPr id="5" name="CuadroTexto 2"/>
          <p:cNvSpPr txBox="1">
            <a:spLocks noChangeArrowheads="1"/>
          </p:cNvSpPr>
          <p:nvPr/>
        </p:nvSpPr>
        <p:spPr bwMode="auto">
          <a:xfrm>
            <a:off x="1030015" y="737363"/>
            <a:ext cx="10110952" cy="5115246"/>
          </a:xfrm>
          <a:prstGeom prst="rect">
            <a:avLst/>
          </a:prstGeom>
          <a:noFill/>
          <a:ln w="9525">
            <a:noFill/>
            <a:miter lim="800000"/>
            <a:headEnd/>
            <a:tailEnd/>
          </a:ln>
        </p:spPr>
        <p:txBody>
          <a:bodyPr wrap="square">
            <a:spAutoFit/>
          </a:bodyPr>
          <a:lstStyle/>
          <a:p>
            <a:pPr algn="just">
              <a:lnSpc>
                <a:spcPct val="120000"/>
              </a:lnSpc>
            </a:pPr>
            <a:r>
              <a:rPr lang="es-MX" sz="2400" b="1" dirty="0">
                <a:solidFill>
                  <a:schemeClr val="tx2"/>
                </a:solidFill>
                <a:latin typeface="Futura Bk BT" panose="020B0502020204020303" pitchFamily="34" charset="0"/>
                <a:cs typeface="Arial" charset="0"/>
              </a:rPr>
              <a:t>Realidad: </a:t>
            </a:r>
          </a:p>
          <a:p>
            <a:pPr algn="just">
              <a:lnSpc>
                <a:spcPct val="120000"/>
              </a:lnSpc>
            </a:pPr>
            <a:endParaRPr lang="es-MX" sz="2400" b="1" dirty="0">
              <a:solidFill>
                <a:schemeClr val="tx2"/>
              </a:solidFill>
              <a:latin typeface="Futura Bk BT" panose="020B0502020204020303" pitchFamily="34" charset="0"/>
              <a:cs typeface="Arial" charset="0"/>
            </a:endParaRPr>
          </a:p>
          <a:p>
            <a:pPr algn="just"/>
            <a:r>
              <a:rPr lang="es-MX" sz="2400" b="1" dirty="0">
                <a:solidFill>
                  <a:schemeClr val="tx2"/>
                </a:solidFill>
                <a:latin typeface="Futura Bk BT" panose="020B0502020204020303" pitchFamily="34" charset="0"/>
                <a:cs typeface="Arial" charset="0"/>
              </a:rPr>
              <a:t>Se requieren recursos para la gestión y administración de la labor académica y de formación. Los presupuestos con los que cuentan las Instituciones Educativas son insuficientes.</a:t>
            </a:r>
          </a:p>
          <a:p>
            <a:pPr algn="just"/>
            <a:endParaRPr lang="es-MX" sz="2400" b="1" dirty="0">
              <a:solidFill>
                <a:schemeClr val="tx2"/>
              </a:solidFill>
              <a:latin typeface="Futura Bk BT" panose="020B0502020204020303" pitchFamily="34" charset="0"/>
              <a:cs typeface="Arial" charset="0"/>
            </a:endParaRPr>
          </a:p>
          <a:p>
            <a:pPr algn="just">
              <a:lnSpc>
                <a:spcPct val="120000"/>
              </a:lnSpc>
            </a:pPr>
            <a:r>
              <a:rPr lang="es-MX" sz="2400" b="1" dirty="0">
                <a:solidFill>
                  <a:schemeClr val="tx2"/>
                </a:solidFill>
                <a:latin typeface="Futura Bk BT" panose="020B0502020204020303" pitchFamily="34" charset="0"/>
                <a:cs typeface="Arial" charset="0"/>
              </a:rPr>
              <a:t>Históricamente, los sorteos han sido vistos como actividades con fines primordialmente económicos, ajenos a las causas de interés público, que no contribuyen al desarrollo del individuo ni al fortalecimiento de la sociedad. Sin embargo, existen sorteos organizados por instituciones educativas que tienen como propósito la obtención de recursos económicos destinados al fortalecimiento del Sistema Educativo Nacional. </a:t>
            </a:r>
          </a:p>
        </p:txBody>
      </p:sp>
    </p:spTree>
    <p:extLst>
      <p:ext uri="{BB962C8B-B14F-4D97-AF65-F5344CB8AC3E}">
        <p14:creationId xmlns:p14="http://schemas.microsoft.com/office/powerpoint/2010/main" val="2564272346"/>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3" name="Content Placeholder 3"/>
          <p:cNvPicPr>
            <a:picLocks noChangeAspect="1" noChangeArrowheads="1"/>
          </p:cNvPicPr>
          <p:nvPr/>
        </p:nvPicPr>
        <p:blipFill>
          <a:blip r:embed="rId2"/>
          <a:srcRect/>
          <a:stretch>
            <a:fillRect/>
          </a:stretch>
        </p:blipFill>
        <p:spPr bwMode="auto">
          <a:xfrm>
            <a:off x="9346969" y="283"/>
            <a:ext cx="2854325" cy="776287"/>
          </a:xfrm>
          <a:prstGeom prst="rect">
            <a:avLst/>
          </a:prstGeom>
          <a:noFill/>
          <a:ln w="9525">
            <a:noFill/>
            <a:miter lim="800000"/>
            <a:headEnd/>
            <a:tailEnd/>
          </a:ln>
        </p:spPr>
      </p:pic>
      <p:sp>
        <p:nvSpPr>
          <p:cNvPr id="8" name="AutoShape 11"/>
          <p:cNvSpPr>
            <a:spLocks noChangeArrowheads="1"/>
          </p:cNvSpPr>
          <p:nvPr/>
        </p:nvSpPr>
        <p:spPr bwMode="auto">
          <a:xfrm>
            <a:off x="-84083" y="6472841"/>
            <a:ext cx="12381185" cy="398462"/>
          </a:xfrm>
          <a:prstGeom prst="roundRect">
            <a:avLst>
              <a:gd name="adj" fmla="val 16667"/>
            </a:avLst>
          </a:prstGeom>
          <a:solidFill>
            <a:srgbClr val="800000"/>
          </a:solidFill>
          <a:ln w="9525">
            <a:noFill/>
            <a:round/>
            <a:headEnd/>
            <a:tailEnd/>
          </a:ln>
        </p:spPr>
        <p:txBody>
          <a:bodyPr wrap="none" anchor="ctr"/>
          <a:lstStyle/>
          <a:p>
            <a:endParaRPr lang="en-US"/>
          </a:p>
        </p:txBody>
      </p:sp>
      <p:sp>
        <p:nvSpPr>
          <p:cNvPr id="18" name="17 Rectángulo"/>
          <p:cNvSpPr/>
          <p:nvPr/>
        </p:nvSpPr>
        <p:spPr>
          <a:xfrm>
            <a:off x="1808163" y="296863"/>
            <a:ext cx="6526212" cy="5802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graphicFrame>
        <p:nvGraphicFramePr>
          <p:cNvPr id="19" name="Diagram 3"/>
          <p:cNvGraphicFramePr/>
          <p:nvPr/>
        </p:nvGraphicFramePr>
        <p:xfrm>
          <a:off x="1340649" y="410139"/>
          <a:ext cx="7362401" cy="5533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Rectangle 4"/>
          <p:cNvSpPr>
            <a:spLocks noChangeArrowheads="1"/>
          </p:cNvSpPr>
          <p:nvPr/>
        </p:nvSpPr>
        <p:spPr bwMode="auto">
          <a:xfrm>
            <a:off x="3460750" y="741363"/>
            <a:ext cx="1550988" cy="923925"/>
          </a:xfrm>
          <a:prstGeom prst="rect">
            <a:avLst/>
          </a:prstGeom>
          <a:noFill/>
          <a:ln w="9525">
            <a:noFill/>
            <a:miter lim="800000"/>
            <a:headEnd/>
            <a:tailEnd/>
          </a:ln>
        </p:spPr>
        <p:txBody>
          <a:bodyPr>
            <a:spAutoFit/>
          </a:bodyPr>
          <a:lstStyle/>
          <a:p>
            <a:pPr algn="ctr"/>
            <a:r>
              <a:rPr lang="es-MX" b="1" dirty="0">
                <a:solidFill>
                  <a:schemeClr val="bg2">
                    <a:lumMod val="10000"/>
                  </a:schemeClr>
                </a:solidFill>
                <a:latin typeface="Tw Cen MT" pitchFamily="34" charset="0"/>
              </a:rPr>
              <a:t>Fondos:</a:t>
            </a:r>
          </a:p>
          <a:p>
            <a:pPr algn="ctr"/>
            <a:r>
              <a:rPr lang="es-MX" b="1" dirty="0">
                <a:solidFill>
                  <a:schemeClr val="bg2">
                    <a:lumMod val="10000"/>
                  </a:schemeClr>
                </a:solidFill>
                <a:latin typeface="Tw Cen MT" pitchFamily="34" charset="0"/>
              </a:rPr>
              <a:t>Remanente social</a:t>
            </a:r>
          </a:p>
        </p:txBody>
      </p:sp>
      <p:sp>
        <p:nvSpPr>
          <p:cNvPr id="21" name="Rectangle 5"/>
          <p:cNvSpPr>
            <a:spLocks noChangeArrowheads="1"/>
          </p:cNvSpPr>
          <p:nvPr/>
        </p:nvSpPr>
        <p:spPr bwMode="auto">
          <a:xfrm>
            <a:off x="5089525" y="827088"/>
            <a:ext cx="1552575" cy="706437"/>
          </a:xfrm>
          <a:prstGeom prst="rect">
            <a:avLst/>
          </a:prstGeom>
          <a:noFill/>
          <a:ln w="9525">
            <a:noFill/>
            <a:miter lim="800000"/>
            <a:headEnd/>
            <a:tailEnd/>
          </a:ln>
        </p:spPr>
        <p:txBody>
          <a:bodyPr>
            <a:spAutoFit/>
          </a:bodyPr>
          <a:lstStyle/>
          <a:p>
            <a:pPr algn="ctr"/>
            <a:r>
              <a:rPr lang="es-MX" sz="2000" b="1" dirty="0">
                <a:solidFill>
                  <a:schemeClr val="bg2">
                    <a:lumMod val="10000"/>
                  </a:schemeClr>
                </a:solidFill>
                <a:latin typeface="Tw Cen MT" pitchFamily="34" charset="0"/>
                <a:cs typeface="Tahoma" pitchFamily="34" charset="0"/>
              </a:rPr>
              <a:t>Conciencia</a:t>
            </a:r>
          </a:p>
          <a:p>
            <a:pPr algn="ctr"/>
            <a:r>
              <a:rPr lang="es-MX" sz="2000" b="1" dirty="0">
                <a:solidFill>
                  <a:schemeClr val="bg2">
                    <a:lumMod val="10000"/>
                  </a:schemeClr>
                </a:solidFill>
                <a:latin typeface="Tw Cen MT" pitchFamily="34" charset="0"/>
                <a:cs typeface="Tahoma" pitchFamily="34" charset="0"/>
              </a:rPr>
              <a:t>Social</a:t>
            </a:r>
          </a:p>
        </p:txBody>
      </p:sp>
      <p:sp>
        <p:nvSpPr>
          <p:cNvPr id="22" name="Rectangle 1"/>
          <p:cNvSpPr>
            <a:spLocks noChangeArrowheads="1"/>
          </p:cNvSpPr>
          <p:nvPr/>
        </p:nvSpPr>
        <p:spPr bwMode="auto">
          <a:xfrm>
            <a:off x="3863975" y="2525713"/>
            <a:ext cx="2420938" cy="1293812"/>
          </a:xfrm>
          <a:prstGeom prst="rect">
            <a:avLst/>
          </a:prstGeom>
          <a:noFill/>
          <a:ln w="9525">
            <a:noFill/>
            <a:miter lim="800000"/>
            <a:headEnd/>
            <a:tailEnd/>
          </a:ln>
        </p:spPr>
        <p:txBody>
          <a:bodyPr>
            <a:spAutoFit/>
          </a:bodyPr>
          <a:lstStyle/>
          <a:p>
            <a:pPr algn="ctr"/>
            <a:r>
              <a:rPr lang="es-MX" sz="2600" b="1">
                <a:solidFill>
                  <a:schemeClr val="bg1"/>
                </a:solidFill>
                <a:latin typeface="Tw Cen MT" pitchFamily="34" charset="0"/>
              </a:rPr>
              <a:t>Beneficios de</a:t>
            </a:r>
          </a:p>
          <a:p>
            <a:pPr algn="ctr"/>
            <a:r>
              <a:rPr lang="es-MX" sz="2600" b="1">
                <a:solidFill>
                  <a:schemeClr val="bg1"/>
                </a:solidFill>
                <a:latin typeface="Tw Cen MT" pitchFamily="34" charset="0"/>
              </a:rPr>
              <a:t>los sorteos</a:t>
            </a:r>
          </a:p>
          <a:p>
            <a:pPr algn="ctr"/>
            <a:r>
              <a:rPr lang="es-MX" sz="2600" b="1">
                <a:solidFill>
                  <a:schemeClr val="bg1"/>
                </a:solidFill>
                <a:latin typeface="Tw Cen MT" pitchFamily="34" charset="0"/>
              </a:rPr>
              <a:t>universitarios</a:t>
            </a:r>
          </a:p>
        </p:txBody>
      </p:sp>
      <p:sp>
        <p:nvSpPr>
          <p:cNvPr id="23" name="Rectangle 11"/>
          <p:cNvSpPr>
            <a:spLocks noChangeArrowheads="1"/>
          </p:cNvSpPr>
          <p:nvPr/>
        </p:nvSpPr>
        <p:spPr bwMode="auto">
          <a:xfrm>
            <a:off x="6359525" y="2008188"/>
            <a:ext cx="1358900" cy="708025"/>
          </a:xfrm>
          <a:prstGeom prst="rect">
            <a:avLst/>
          </a:prstGeom>
          <a:noFill/>
          <a:ln w="9525">
            <a:noFill/>
            <a:miter lim="800000"/>
            <a:headEnd/>
            <a:tailEnd/>
          </a:ln>
        </p:spPr>
        <p:txBody>
          <a:bodyPr>
            <a:spAutoFit/>
          </a:bodyPr>
          <a:lstStyle/>
          <a:p>
            <a:pPr algn="ctr"/>
            <a:r>
              <a:rPr lang="es-MX" sz="2000" b="1" dirty="0">
                <a:solidFill>
                  <a:schemeClr val="bg2">
                    <a:lumMod val="10000"/>
                  </a:schemeClr>
                </a:solidFill>
                <a:latin typeface="Tw Cen MT" pitchFamily="34" charset="0"/>
              </a:rPr>
              <a:t>Movilidad</a:t>
            </a:r>
          </a:p>
          <a:p>
            <a:pPr algn="ctr"/>
            <a:r>
              <a:rPr lang="es-MX" sz="2000" b="1" dirty="0">
                <a:solidFill>
                  <a:schemeClr val="bg2">
                    <a:lumMod val="10000"/>
                  </a:schemeClr>
                </a:solidFill>
                <a:latin typeface="Tw Cen MT" pitchFamily="34" charset="0"/>
              </a:rPr>
              <a:t>social</a:t>
            </a:r>
          </a:p>
        </p:txBody>
      </p:sp>
      <p:sp>
        <p:nvSpPr>
          <p:cNvPr id="24" name="Rectangle 6"/>
          <p:cNvSpPr>
            <a:spLocks noChangeArrowheads="1"/>
          </p:cNvSpPr>
          <p:nvPr/>
        </p:nvSpPr>
        <p:spPr bwMode="auto">
          <a:xfrm>
            <a:off x="2378075" y="1976438"/>
            <a:ext cx="1358900" cy="708025"/>
          </a:xfrm>
          <a:prstGeom prst="rect">
            <a:avLst/>
          </a:prstGeom>
          <a:noFill/>
          <a:ln w="9525">
            <a:noFill/>
            <a:miter lim="800000"/>
            <a:headEnd/>
            <a:tailEnd/>
          </a:ln>
        </p:spPr>
        <p:txBody>
          <a:bodyPr>
            <a:spAutoFit/>
          </a:bodyPr>
          <a:lstStyle/>
          <a:p>
            <a:pPr algn="ctr"/>
            <a:r>
              <a:rPr lang="es-MX" sz="2000" b="1" dirty="0">
                <a:solidFill>
                  <a:schemeClr val="bg2">
                    <a:lumMod val="10000"/>
                  </a:schemeClr>
                </a:solidFill>
                <a:latin typeface="Tw Cen MT" pitchFamily="34" charset="0"/>
              </a:rPr>
              <a:t>Promueve </a:t>
            </a:r>
          </a:p>
          <a:p>
            <a:pPr algn="ctr"/>
            <a:r>
              <a:rPr lang="es-MX" sz="2000" b="1" dirty="0">
                <a:solidFill>
                  <a:schemeClr val="bg2">
                    <a:lumMod val="10000"/>
                  </a:schemeClr>
                </a:solidFill>
                <a:latin typeface="Tw Cen MT" pitchFamily="34" charset="0"/>
              </a:rPr>
              <a:t>Filantropía</a:t>
            </a:r>
          </a:p>
        </p:txBody>
      </p:sp>
      <p:sp>
        <p:nvSpPr>
          <p:cNvPr id="25" name="Rectangle 10"/>
          <p:cNvSpPr>
            <a:spLocks noChangeArrowheads="1"/>
          </p:cNvSpPr>
          <p:nvPr/>
        </p:nvSpPr>
        <p:spPr bwMode="auto">
          <a:xfrm>
            <a:off x="2390775" y="3616325"/>
            <a:ext cx="1357313" cy="708025"/>
          </a:xfrm>
          <a:prstGeom prst="rect">
            <a:avLst/>
          </a:prstGeom>
          <a:noFill/>
          <a:ln w="9525">
            <a:noFill/>
            <a:miter lim="800000"/>
            <a:headEnd/>
            <a:tailEnd/>
          </a:ln>
        </p:spPr>
        <p:txBody>
          <a:bodyPr>
            <a:spAutoFit/>
          </a:bodyPr>
          <a:lstStyle/>
          <a:p>
            <a:pPr algn="ctr"/>
            <a:r>
              <a:rPr lang="es-MX" sz="2000" b="1" dirty="0">
                <a:solidFill>
                  <a:schemeClr val="bg2">
                    <a:lumMod val="10000"/>
                  </a:schemeClr>
                </a:solidFill>
                <a:latin typeface="Tw Cen MT" pitchFamily="34" charset="0"/>
              </a:rPr>
              <a:t>Desarrollo</a:t>
            </a:r>
          </a:p>
          <a:p>
            <a:pPr algn="ctr"/>
            <a:r>
              <a:rPr lang="es-MX" sz="2000" b="1" dirty="0">
                <a:solidFill>
                  <a:schemeClr val="bg2">
                    <a:lumMod val="10000"/>
                  </a:schemeClr>
                </a:solidFill>
                <a:latin typeface="Tw Cen MT" pitchFamily="34" charset="0"/>
              </a:rPr>
              <a:t>económico</a:t>
            </a:r>
          </a:p>
        </p:txBody>
      </p:sp>
      <p:sp>
        <p:nvSpPr>
          <p:cNvPr id="26" name="Rectangle 8"/>
          <p:cNvSpPr>
            <a:spLocks noChangeArrowheads="1"/>
          </p:cNvSpPr>
          <p:nvPr/>
        </p:nvSpPr>
        <p:spPr bwMode="auto">
          <a:xfrm>
            <a:off x="5073650" y="4725988"/>
            <a:ext cx="1647825" cy="862012"/>
          </a:xfrm>
          <a:prstGeom prst="rect">
            <a:avLst/>
          </a:prstGeom>
          <a:noFill/>
          <a:ln w="9525">
            <a:noFill/>
            <a:miter lim="800000"/>
            <a:headEnd/>
            <a:tailEnd/>
          </a:ln>
        </p:spPr>
        <p:txBody>
          <a:bodyPr>
            <a:spAutoFit/>
          </a:bodyPr>
          <a:lstStyle/>
          <a:p>
            <a:pPr algn="ctr"/>
            <a:r>
              <a:rPr lang="es-MX" sz="1600" b="1" dirty="0">
                <a:solidFill>
                  <a:schemeClr val="bg2">
                    <a:lumMod val="10000"/>
                  </a:schemeClr>
                </a:solidFill>
                <a:latin typeface="Tw Cen MT" pitchFamily="34" charset="0"/>
              </a:rPr>
              <a:t>Esperanza de</a:t>
            </a:r>
          </a:p>
          <a:p>
            <a:pPr algn="ctr"/>
            <a:r>
              <a:rPr lang="es-MX" sz="1600" b="1" dirty="0">
                <a:solidFill>
                  <a:schemeClr val="bg2">
                    <a:lumMod val="10000"/>
                  </a:schemeClr>
                </a:solidFill>
                <a:latin typeface="Tw Cen MT" pitchFamily="34" charset="0"/>
              </a:rPr>
              <a:t>ganar en</a:t>
            </a:r>
          </a:p>
          <a:p>
            <a:pPr algn="ctr"/>
            <a:r>
              <a:rPr lang="es-MX" sz="1600" b="1" dirty="0">
                <a:solidFill>
                  <a:schemeClr val="bg2">
                    <a:lumMod val="10000"/>
                  </a:schemeClr>
                </a:solidFill>
                <a:latin typeface="Tw Cen MT" pitchFamily="34" charset="0"/>
              </a:rPr>
              <a:t>participantes</a:t>
            </a:r>
          </a:p>
        </p:txBody>
      </p:sp>
      <p:sp>
        <p:nvSpPr>
          <p:cNvPr id="27" name="Rectangle 9"/>
          <p:cNvSpPr>
            <a:spLocks noChangeArrowheads="1"/>
          </p:cNvSpPr>
          <p:nvPr/>
        </p:nvSpPr>
        <p:spPr bwMode="auto">
          <a:xfrm>
            <a:off x="3219450" y="4762500"/>
            <a:ext cx="2046288" cy="862013"/>
          </a:xfrm>
          <a:prstGeom prst="rect">
            <a:avLst/>
          </a:prstGeom>
          <a:noFill/>
          <a:ln w="9525">
            <a:noFill/>
            <a:miter lim="800000"/>
            <a:headEnd/>
            <a:tailEnd/>
          </a:ln>
        </p:spPr>
        <p:txBody>
          <a:bodyPr>
            <a:spAutoFit/>
          </a:bodyPr>
          <a:lstStyle/>
          <a:p>
            <a:pPr algn="ctr"/>
            <a:r>
              <a:rPr lang="es-MX" sz="1600" b="1" dirty="0">
                <a:solidFill>
                  <a:schemeClr val="bg2">
                    <a:lumMod val="10000"/>
                  </a:schemeClr>
                </a:solidFill>
                <a:latin typeface="Tw Cen MT" pitchFamily="34" charset="0"/>
              </a:rPr>
              <a:t>Coadyuva a</a:t>
            </a:r>
          </a:p>
          <a:p>
            <a:pPr algn="ctr"/>
            <a:r>
              <a:rPr lang="es-MX" sz="1600" b="1" dirty="0">
                <a:solidFill>
                  <a:schemeClr val="bg2">
                    <a:lumMod val="10000"/>
                  </a:schemeClr>
                </a:solidFill>
                <a:latin typeface="Tw Cen MT" pitchFamily="34" charset="0"/>
              </a:rPr>
              <a:t>gobernabilidad</a:t>
            </a:r>
          </a:p>
          <a:p>
            <a:pPr algn="ctr"/>
            <a:r>
              <a:rPr lang="es-MX" sz="1600" b="1" dirty="0">
                <a:solidFill>
                  <a:schemeClr val="bg2">
                    <a:lumMod val="10000"/>
                  </a:schemeClr>
                </a:solidFill>
                <a:latin typeface="Tw Cen MT" pitchFamily="34" charset="0"/>
              </a:rPr>
              <a:t>del país</a:t>
            </a:r>
          </a:p>
        </p:txBody>
      </p:sp>
      <p:sp>
        <p:nvSpPr>
          <p:cNvPr id="28" name="Rectangle 7"/>
          <p:cNvSpPr>
            <a:spLocks noChangeArrowheads="1"/>
          </p:cNvSpPr>
          <p:nvPr/>
        </p:nvSpPr>
        <p:spPr bwMode="auto">
          <a:xfrm>
            <a:off x="6173788" y="3502025"/>
            <a:ext cx="1746250" cy="923925"/>
          </a:xfrm>
          <a:prstGeom prst="rect">
            <a:avLst/>
          </a:prstGeom>
          <a:noFill/>
          <a:ln w="9525">
            <a:noFill/>
            <a:miter lim="800000"/>
            <a:headEnd/>
            <a:tailEnd/>
          </a:ln>
        </p:spPr>
        <p:txBody>
          <a:bodyPr>
            <a:spAutoFit/>
          </a:bodyPr>
          <a:lstStyle/>
          <a:p>
            <a:pPr algn="ctr"/>
            <a:r>
              <a:rPr lang="es-MX" b="1" dirty="0">
                <a:solidFill>
                  <a:schemeClr val="bg2">
                    <a:lumMod val="10000"/>
                  </a:schemeClr>
                </a:solidFill>
                <a:latin typeface="Tw Cen MT" pitchFamily="34" charset="0"/>
              </a:rPr>
              <a:t>Confianza e</a:t>
            </a:r>
          </a:p>
          <a:p>
            <a:pPr algn="ctr"/>
            <a:r>
              <a:rPr lang="es-MX" b="1" dirty="0">
                <a:solidFill>
                  <a:schemeClr val="bg2">
                    <a:lumMod val="10000"/>
                  </a:schemeClr>
                </a:solidFill>
                <a:latin typeface="Tw Cen MT" pitchFamily="34" charset="0"/>
              </a:rPr>
              <a:t>identidad</a:t>
            </a:r>
          </a:p>
          <a:p>
            <a:pPr algn="ctr"/>
            <a:r>
              <a:rPr lang="es-MX" b="1" dirty="0">
                <a:solidFill>
                  <a:schemeClr val="bg2">
                    <a:lumMod val="10000"/>
                  </a:schemeClr>
                </a:solidFill>
                <a:latin typeface="Tw Cen MT" pitchFamily="34" charset="0"/>
              </a:rPr>
              <a:t>con causa</a:t>
            </a:r>
          </a:p>
        </p:txBody>
      </p:sp>
    </p:spTree>
    <p:extLst>
      <p:ext uri="{BB962C8B-B14F-4D97-AF65-F5344CB8AC3E}">
        <p14:creationId xmlns:p14="http://schemas.microsoft.com/office/powerpoint/2010/main" val="3386130483"/>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3" name="Content Placeholder 3"/>
          <p:cNvPicPr>
            <a:picLocks noChangeAspect="1" noChangeArrowheads="1"/>
          </p:cNvPicPr>
          <p:nvPr/>
        </p:nvPicPr>
        <p:blipFill>
          <a:blip r:embed="rId2"/>
          <a:srcRect/>
          <a:stretch>
            <a:fillRect/>
          </a:stretch>
        </p:blipFill>
        <p:spPr bwMode="auto">
          <a:xfrm>
            <a:off x="9346969" y="283"/>
            <a:ext cx="2854325" cy="776287"/>
          </a:xfrm>
          <a:prstGeom prst="rect">
            <a:avLst/>
          </a:prstGeom>
          <a:noFill/>
          <a:ln w="9525">
            <a:noFill/>
            <a:miter lim="800000"/>
            <a:headEnd/>
            <a:tailEnd/>
          </a:ln>
        </p:spPr>
      </p:pic>
      <p:sp>
        <p:nvSpPr>
          <p:cNvPr id="8" name="AutoShape 11"/>
          <p:cNvSpPr>
            <a:spLocks noChangeArrowheads="1"/>
          </p:cNvSpPr>
          <p:nvPr/>
        </p:nvSpPr>
        <p:spPr bwMode="auto">
          <a:xfrm>
            <a:off x="-84083" y="6472841"/>
            <a:ext cx="12381185" cy="398462"/>
          </a:xfrm>
          <a:prstGeom prst="roundRect">
            <a:avLst>
              <a:gd name="adj" fmla="val 16667"/>
            </a:avLst>
          </a:prstGeom>
          <a:solidFill>
            <a:srgbClr val="800000"/>
          </a:solidFill>
          <a:ln w="9525">
            <a:noFill/>
            <a:round/>
            <a:headEnd/>
            <a:tailEnd/>
          </a:ln>
        </p:spPr>
        <p:txBody>
          <a:bodyPr wrap="none" anchor="ctr"/>
          <a:lstStyle/>
          <a:p>
            <a:endParaRPr lang="en-US"/>
          </a:p>
        </p:txBody>
      </p:sp>
      <p:sp>
        <p:nvSpPr>
          <p:cNvPr id="18" name="Rectangle 1"/>
          <p:cNvSpPr>
            <a:spLocks noChangeArrowheads="1"/>
          </p:cNvSpPr>
          <p:nvPr/>
        </p:nvSpPr>
        <p:spPr bwMode="auto">
          <a:xfrm>
            <a:off x="946160" y="1754869"/>
            <a:ext cx="4214813" cy="3970318"/>
          </a:xfrm>
          <a:prstGeom prst="rect">
            <a:avLst/>
          </a:prstGeom>
          <a:noFill/>
          <a:ln w="9525">
            <a:noFill/>
            <a:miter lim="800000"/>
            <a:headEnd/>
            <a:tailEnd/>
          </a:ln>
        </p:spPr>
        <p:txBody>
          <a:bodyPr>
            <a:spAutoFit/>
          </a:bodyPr>
          <a:lstStyle/>
          <a:p>
            <a:r>
              <a:rPr lang="es-MX" sz="3200" b="1" dirty="0">
                <a:latin typeface="Futura Bk BT" panose="020B0502020204020303" pitchFamily="34" charset="0"/>
              </a:rPr>
              <a:t>Se ha generado una red de  colaboración en la que se involucra la sociedad,  que participa comprando o vendiendo boletos</a:t>
            </a:r>
          </a:p>
          <a:p>
            <a:endParaRPr lang="es-MX" sz="3200" b="1" dirty="0">
              <a:latin typeface="Futura Bk BT" panose="020B0502020204020303" pitchFamily="34" charset="0"/>
            </a:endParaRPr>
          </a:p>
          <a:p>
            <a:endParaRPr lang="es-MX" sz="2800" b="1" dirty="0">
              <a:latin typeface="Futura Bk BT" panose="020B0502020204020303" pitchFamily="34" charset="0"/>
            </a:endParaRPr>
          </a:p>
        </p:txBody>
      </p:sp>
      <p:sp>
        <p:nvSpPr>
          <p:cNvPr id="19" name="Oval 2"/>
          <p:cNvSpPr/>
          <p:nvPr/>
        </p:nvSpPr>
        <p:spPr>
          <a:xfrm>
            <a:off x="5390950" y="653820"/>
            <a:ext cx="5313363" cy="5503863"/>
          </a:xfrm>
          <a:prstGeom prst="ellipse">
            <a:avLst/>
          </a:prstGeom>
          <a:solidFill>
            <a:srgbClr val="ED7D3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2800" dirty="0">
              <a:cs typeface="Calibri"/>
            </a:endParaRPr>
          </a:p>
        </p:txBody>
      </p:sp>
      <p:sp>
        <p:nvSpPr>
          <p:cNvPr id="20" name="Rectangle 8"/>
          <p:cNvSpPr>
            <a:spLocks noChangeArrowheads="1"/>
          </p:cNvSpPr>
          <p:nvPr/>
        </p:nvSpPr>
        <p:spPr bwMode="auto">
          <a:xfrm>
            <a:off x="5938747" y="1100814"/>
            <a:ext cx="4029075" cy="2124075"/>
          </a:xfrm>
          <a:prstGeom prst="rect">
            <a:avLst/>
          </a:prstGeom>
          <a:noFill/>
          <a:ln w="9525">
            <a:noFill/>
            <a:miter lim="800000"/>
            <a:headEnd/>
            <a:tailEnd/>
          </a:ln>
        </p:spPr>
        <p:txBody>
          <a:bodyPr>
            <a:spAutoFit/>
          </a:bodyPr>
          <a:lstStyle/>
          <a:p>
            <a:pPr algn="ctr"/>
            <a:r>
              <a:rPr lang="es-MX" sz="4400" dirty="0" smtClean="0">
                <a:solidFill>
                  <a:schemeClr val="bg1"/>
                </a:solidFill>
                <a:latin typeface="Futura Bk BT" panose="020B0502020204020303" pitchFamily="34" charset="0"/>
              </a:rPr>
              <a:t>+</a:t>
            </a:r>
            <a:r>
              <a:rPr lang="es-MX" sz="6000" dirty="0" smtClean="0">
                <a:solidFill>
                  <a:schemeClr val="bg1"/>
                </a:solidFill>
                <a:latin typeface="Futura Bk BT" panose="020B0502020204020303" pitchFamily="34" charset="0"/>
              </a:rPr>
              <a:t>380,000</a:t>
            </a:r>
            <a:endParaRPr lang="es-MX" sz="6000" dirty="0">
              <a:solidFill>
                <a:schemeClr val="bg1"/>
              </a:solidFill>
              <a:latin typeface="Futura Bk BT" panose="020B0502020204020303" pitchFamily="34" charset="0"/>
            </a:endParaRPr>
          </a:p>
          <a:p>
            <a:pPr algn="ctr"/>
            <a:r>
              <a:rPr lang="es-MX" sz="3600" dirty="0" smtClean="0">
                <a:solidFill>
                  <a:schemeClr val="bg1"/>
                </a:solidFill>
                <a:latin typeface="Futura Bk BT" panose="020B0502020204020303" pitchFamily="34" charset="0"/>
              </a:rPr>
              <a:t>Colaboradores</a:t>
            </a:r>
            <a:br>
              <a:rPr lang="es-MX" sz="3600" dirty="0" smtClean="0">
                <a:solidFill>
                  <a:schemeClr val="bg1"/>
                </a:solidFill>
                <a:latin typeface="Futura Bk BT" panose="020B0502020204020303" pitchFamily="34" charset="0"/>
              </a:rPr>
            </a:br>
            <a:r>
              <a:rPr lang="es-MX" sz="3600" dirty="0" smtClean="0">
                <a:solidFill>
                  <a:schemeClr val="bg1"/>
                </a:solidFill>
                <a:latin typeface="Futura Bk BT" panose="020B0502020204020303" pitchFamily="34" charset="0"/>
              </a:rPr>
              <a:t>Voluntarios</a:t>
            </a:r>
            <a:endParaRPr lang="es-MX" sz="3600" dirty="0">
              <a:solidFill>
                <a:schemeClr val="bg1"/>
              </a:solidFill>
              <a:latin typeface="Futura Bk BT" panose="020B0502020204020303" pitchFamily="34" charset="0"/>
            </a:endParaRPr>
          </a:p>
        </p:txBody>
      </p:sp>
      <p:sp>
        <p:nvSpPr>
          <p:cNvPr id="21" name="Rectangle 10"/>
          <p:cNvSpPr>
            <a:spLocks noChangeArrowheads="1"/>
          </p:cNvSpPr>
          <p:nvPr/>
        </p:nvSpPr>
        <p:spPr bwMode="auto">
          <a:xfrm>
            <a:off x="5962450" y="4062183"/>
            <a:ext cx="3994150" cy="2000250"/>
          </a:xfrm>
          <a:prstGeom prst="rect">
            <a:avLst/>
          </a:prstGeom>
          <a:noFill/>
          <a:ln w="9525">
            <a:noFill/>
            <a:miter lim="800000"/>
            <a:headEnd/>
            <a:tailEnd/>
          </a:ln>
        </p:spPr>
        <p:txBody>
          <a:bodyPr>
            <a:spAutoFit/>
          </a:bodyPr>
          <a:lstStyle/>
          <a:p>
            <a:pPr algn="ctr"/>
            <a:r>
              <a:rPr lang="es-MX" sz="6000" dirty="0" smtClean="0">
                <a:solidFill>
                  <a:schemeClr val="bg1"/>
                </a:solidFill>
                <a:latin typeface="Futura Bk BT" panose="020B0502020204020303" pitchFamily="34" charset="0"/>
              </a:rPr>
              <a:t>+5.5 </a:t>
            </a:r>
            <a:r>
              <a:rPr lang="es-MX" sz="6000" dirty="0">
                <a:solidFill>
                  <a:schemeClr val="bg1"/>
                </a:solidFill>
                <a:latin typeface="Futura Bk BT" panose="020B0502020204020303" pitchFamily="34" charset="0"/>
              </a:rPr>
              <a:t>M </a:t>
            </a:r>
          </a:p>
          <a:p>
            <a:pPr algn="ctr"/>
            <a:r>
              <a:rPr lang="es-MX" sz="3200" dirty="0">
                <a:solidFill>
                  <a:schemeClr val="bg1"/>
                </a:solidFill>
                <a:latin typeface="Futura Bk BT" panose="020B0502020204020303" pitchFamily="34" charset="0"/>
              </a:rPr>
              <a:t>De boletos </a:t>
            </a:r>
          </a:p>
          <a:p>
            <a:pPr algn="ctr"/>
            <a:r>
              <a:rPr lang="es-MX" sz="3200" dirty="0">
                <a:solidFill>
                  <a:schemeClr val="bg1"/>
                </a:solidFill>
                <a:latin typeface="Futura Bk BT" panose="020B0502020204020303" pitchFamily="34" charset="0"/>
              </a:rPr>
              <a:t>vendidos</a:t>
            </a:r>
          </a:p>
        </p:txBody>
      </p:sp>
      <p:sp>
        <p:nvSpPr>
          <p:cNvPr id="22" name="Rectangle 4"/>
          <p:cNvSpPr>
            <a:spLocks noChangeArrowheads="1"/>
          </p:cNvSpPr>
          <p:nvPr/>
        </p:nvSpPr>
        <p:spPr bwMode="auto">
          <a:xfrm>
            <a:off x="-998926" y="5786642"/>
            <a:ext cx="8551863" cy="584775"/>
          </a:xfrm>
          <a:prstGeom prst="rect">
            <a:avLst/>
          </a:prstGeom>
          <a:noFill/>
          <a:ln w="9525">
            <a:noFill/>
            <a:miter lim="800000"/>
            <a:headEnd/>
            <a:tailEnd/>
          </a:ln>
        </p:spPr>
        <p:txBody>
          <a:bodyPr>
            <a:spAutoFit/>
          </a:bodyPr>
          <a:lstStyle/>
          <a:p>
            <a:pPr algn="ctr"/>
            <a:r>
              <a:rPr lang="es-MX" sz="1600" dirty="0">
                <a:latin typeface="Calibri" pitchFamily="34" charset="0"/>
              </a:rPr>
              <a:t>Información 2018 de</a:t>
            </a:r>
            <a:r>
              <a:rPr lang="es-MX" sz="1600" b="1" dirty="0">
                <a:latin typeface="Calibri" pitchFamily="34" charset="0"/>
              </a:rPr>
              <a:t> 7 </a:t>
            </a:r>
            <a:r>
              <a:rPr lang="es-MX" sz="1600" dirty="0">
                <a:latin typeface="Calibri" pitchFamily="34" charset="0"/>
              </a:rPr>
              <a:t>Sorteos Universitarios</a:t>
            </a:r>
            <a:r>
              <a:rPr lang="es-MX" sz="1600" dirty="0">
                <a:solidFill>
                  <a:srgbClr val="FF0000"/>
                </a:solidFill>
                <a:latin typeface="Calibri" pitchFamily="34" charset="0"/>
              </a:rPr>
              <a:t>: </a:t>
            </a:r>
            <a:r>
              <a:rPr lang="es-MX" sz="1600" b="1" dirty="0">
                <a:latin typeface="Calibri" pitchFamily="34" charset="0"/>
              </a:rPr>
              <a:t>ANAHUAC, BUAP,  ITSON, </a:t>
            </a:r>
          </a:p>
          <a:p>
            <a:pPr algn="ctr"/>
            <a:r>
              <a:rPr lang="es-MX" sz="1600" b="1" dirty="0">
                <a:latin typeface="Calibri" pitchFamily="34" charset="0"/>
              </a:rPr>
              <a:t>TEC DE MONTERREY, UABC, </a:t>
            </a:r>
            <a:r>
              <a:rPr lang="es-MX" sz="1600" b="1" dirty="0" smtClean="0">
                <a:latin typeface="Calibri" pitchFamily="34" charset="0"/>
              </a:rPr>
              <a:t>UPAEP</a:t>
            </a:r>
            <a:r>
              <a:rPr lang="es-MX" sz="1600" b="1" dirty="0">
                <a:latin typeface="Calibri" pitchFamily="34" charset="0"/>
              </a:rPr>
              <a:t> </a:t>
            </a:r>
            <a:r>
              <a:rPr lang="es-MX" sz="1600" b="1" dirty="0" smtClean="0">
                <a:latin typeface="Calibri" pitchFamily="34" charset="0"/>
              </a:rPr>
              <a:t>Y UNISON</a:t>
            </a:r>
            <a:endParaRPr lang="es-MX" sz="1600" b="1" dirty="0">
              <a:latin typeface="Calibri" pitchFamily="34" charset="0"/>
            </a:endParaRPr>
          </a:p>
        </p:txBody>
      </p:sp>
      <p:sp>
        <p:nvSpPr>
          <p:cNvPr id="23" name="Down Arrow 11"/>
          <p:cNvSpPr/>
          <p:nvPr/>
        </p:nvSpPr>
        <p:spPr>
          <a:xfrm>
            <a:off x="7497706" y="3221226"/>
            <a:ext cx="974725" cy="931863"/>
          </a:xfrm>
          <a:prstGeom prst="downArrow">
            <a:avLst>
              <a:gd name="adj1" fmla="val 56897"/>
              <a:gd name="adj2" fmla="val 50000"/>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913966170"/>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3" name="Content Placeholder 3"/>
          <p:cNvPicPr>
            <a:picLocks noChangeAspect="1" noChangeArrowheads="1"/>
          </p:cNvPicPr>
          <p:nvPr/>
        </p:nvPicPr>
        <p:blipFill>
          <a:blip r:embed="rId2"/>
          <a:srcRect/>
          <a:stretch>
            <a:fillRect/>
          </a:stretch>
        </p:blipFill>
        <p:spPr bwMode="auto">
          <a:xfrm>
            <a:off x="9337674" y="0"/>
            <a:ext cx="2854325" cy="776287"/>
          </a:xfrm>
          <a:prstGeom prst="rect">
            <a:avLst/>
          </a:prstGeom>
          <a:noFill/>
          <a:ln w="9525">
            <a:noFill/>
            <a:miter lim="800000"/>
            <a:headEnd/>
            <a:tailEnd/>
          </a:ln>
        </p:spPr>
      </p:pic>
      <p:sp>
        <p:nvSpPr>
          <p:cNvPr id="8" name="AutoShape 11"/>
          <p:cNvSpPr>
            <a:spLocks noChangeArrowheads="1"/>
          </p:cNvSpPr>
          <p:nvPr/>
        </p:nvSpPr>
        <p:spPr bwMode="auto">
          <a:xfrm>
            <a:off x="-84083" y="6472841"/>
            <a:ext cx="12381185" cy="398462"/>
          </a:xfrm>
          <a:prstGeom prst="roundRect">
            <a:avLst>
              <a:gd name="adj" fmla="val 16667"/>
            </a:avLst>
          </a:prstGeom>
          <a:solidFill>
            <a:srgbClr val="800000"/>
          </a:solidFill>
          <a:ln w="9525">
            <a:noFill/>
            <a:round/>
            <a:headEnd/>
            <a:tailEnd/>
          </a:ln>
        </p:spPr>
        <p:txBody>
          <a:bodyPr wrap="none" anchor="ctr"/>
          <a:lstStyle/>
          <a:p>
            <a:endParaRPr lang="en-US"/>
          </a:p>
        </p:txBody>
      </p:sp>
      <p:sp>
        <p:nvSpPr>
          <p:cNvPr id="13" name="Freeform: Shape 24"/>
          <p:cNvSpPr>
            <a:spLocks/>
          </p:cNvSpPr>
          <p:nvPr/>
        </p:nvSpPr>
        <p:spPr bwMode="auto">
          <a:xfrm>
            <a:off x="8455025" y="1014413"/>
            <a:ext cx="3395663" cy="4021137"/>
          </a:xfrm>
          <a:custGeom>
            <a:avLst/>
            <a:gdLst>
              <a:gd name="T0" fmla="*/ 1282641 w 1997375"/>
              <a:gd name="T1" fmla="*/ 0 h 2235069"/>
              <a:gd name="T2" fmla="*/ 1427460 w 1997375"/>
              <a:gd name="T3" fmla="*/ 38601 h 2235069"/>
              <a:gd name="T4" fmla="*/ 2421008 w 1997375"/>
              <a:gd name="T5" fmla="*/ 611726 h 2235069"/>
              <a:gd name="T6" fmla="*/ 2565936 w 1997375"/>
              <a:gd name="T7" fmla="*/ 862086 h 2235069"/>
              <a:gd name="T8" fmla="*/ 2565936 w 1997375"/>
              <a:gd name="T9" fmla="*/ 2009208 h 2235069"/>
              <a:gd name="T10" fmla="*/ 2421008 w 1997375"/>
              <a:gd name="T11" fmla="*/ 2258697 h 2235069"/>
              <a:gd name="T12" fmla="*/ 1427460 w 1997375"/>
              <a:gd name="T13" fmla="*/ 2832694 h 2235069"/>
              <a:gd name="T14" fmla="*/ 1138476 w 1997375"/>
              <a:gd name="T15" fmla="*/ 2832694 h 2235069"/>
              <a:gd name="T16" fmla="*/ 144056 w 1997375"/>
              <a:gd name="T17" fmla="*/ 2258697 h 2235069"/>
              <a:gd name="T18" fmla="*/ 0 w 1997375"/>
              <a:gd name="T19" fmla="*/ 2009208 h 2235069"/>
              <a:gd name="T20" fmla="*/ 0 w 1997375"/>
              <a:gd name="T21" fmla="*/ 862086 h 2235069"/>
              <a:gd name="T22" fmla="*/ 144056 w 1997375"/>
              <a:gd name="T23" fmla="*/ 611726 h 2235069"/>
              <a:gd name="T24" fmla="*/ 1138476 w 1997375"/>
              <a:gd name="T25" fmla="*/ 38601 h 2235069"/>
              <a:gd name="T26" fmla="*/ 1282641 w 1997375"/>
              <a:gd name="T27" fmla="*/ 0 h 22350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solidFill>
            <a:srgbClr val="F2B0E5"/>
          </a:solidFill>
          <a:ln w="9525">
            <a:noFill/>
            <a:round/>
            <a:headEnd/>
            <a:tailEnd/>
          </a:ln>
          <a:effectLst>
            <a:outerShdw dist="177801" dir="2700000" algn="tl" rotWithShape="0">
              <a:srgbClr val="000000">
                <a:alpha val="50000"/>
              </a:srgbClr>
            </a:outerShdw>
          </a:effectLst>
        </p:spPr>
        <p:txBody>
          <a:bodyPr lIns="51435" tIns="25718" rIns="51435" bIns="25718" anchor="ctr"/>
          <a:lstStyle/>
          <a:p>
            <a:endParaRPr lang="en-US"/>
          </a:p>
        </p:txBody>
      </p:sp>
      <p:sp>
        <p:nvSpPr>
          <p:cNvPr id="14" name="AutoShape 15"/>
          <p:cNvSpPr>
            <a:spLocks noChangeArrowheads="1"/>
          </p:cNvSpPr>
          <p:nvPr/>
        </p:nvSpPr>
        <p:spPr bwMode="auto">
          <a:xfrm>
            <a:off x="3814763" y="1208088"/>
            <a:ext cx="4443412" cy="3405187"/>
          </a:xfrm>
          <a:prstGeom prst="leftRightArrowCallout">
            <a:avLst>
              <a:gd name="adj1" fmla="val 25000"/>
              <a:gd name="adj2" fmla="val 25000"/>
              <a:gd name="adj3" fmla="val 16311"/>
              <a:gd name="adj4" fmla="val 50000"/>
            </a:avLst>
          </a:prstGeom>
          <a:solidFill>
            <a:srgbClr val="99CC00"/>
          </a:solidFill>
          <a:ln w="9525">
            <a:solidFill>
              <a:schemeClr val="tx1"/>
            </a:solidFill>
            <a:miter lim="800000"/>
            <a:headEnd/>
            <a:tailEnd/>
          </a:ln>
          <a:effectLst/>
        </p:spPr>
        <p:txBody>
          <a:bodyPr wrap="none" anchor="ctr"/>
          <a:lstStyle/>
          <a:p>
            <a:endParaRPr lang="en-US"/>
          </a:p>
        </p:txBody>
      </p:sp>
      <p:sp>
        <p:nvSpPr>
          <p:cNvPr id="15" name="Freeform: Shape 24"/>
          <p:cNvSpPr>
            <a:spLocks/>
          </p:cNvSpPr>
          <p:nvPr/>
        </p:nvSpPr>
        <p:spPr bwMode="auto">
          <a:xfrm>
            <a:off x="228600" y="1047750"/>
            <a:ext cx="3395663" cy="4021138"/>
          </a:xfrm>
          <a:custGeom>
            <a:avLst/>
            <a:gdLst>
              <a:gd name="T0" fmla="*/ 1282641 w 1997375"/>
              <a:gd name="T1" fmla="*/ 0 h 2235069"/>
              <a:gd name="T2" fmla="*/ 1427460 w 1997375"/>
              <a:gd name="T3" fmla="*/ 38601 h 2235069"/>
              <a:gd name="T4" fmla="*/ 2421008 w 1997375"/>
              <a:gd name="T5" fmla="*/ 611726 h 2235069"/>
              <a:gd name="T6" fmla="*/ 2565936 w 1997375"/>
              <a:gd name="T7" fmla="*/ 862086 h 2235069"/>
              <a:gd name="T8" fmla="*/ 2565936 w 1997375"/>
              <a:gd name="T9" fmla="*/ 2009208 h 2235069"/>
              <a:gd name="T10" fmla="*/ 2421008 w 1997375"/>
              <a:gd name="T11" fmla="*/ 2258697 h 2235069"/>
              <a:gd name="T12" fmla="*/ 1427460 w 1997375"/>
              <a:gd name="T13" fmla="*/ 2832694 h 2235069"/>
              <a:gd name="T14" fmla="*/ 1138476 w 1997375"/>
              <a:gd name="T15" fmla="*/ 2832694 h 2235069"/>
              <a:gd name="T16" fmla="*/ 144056 w 1997375"/>
              <a:gd name="T17" fmla="*/ 2258697 h 2235069"/>
              <a:gd name="T18" fmla="*/ 0 w 1997375"/>
              <a:gd name="T19" fmla="*/ 2009208 h 2235069"/>
              <a:gd name="T20" fmla="*/ 0 w 1997375"/>
              <a:gd name="T21" fmla="*/ 862086 h 2235069"/>
              <a:gd name="T22" fmla="*/ 144056 w 1997375"/>
              <a:gd name="T23" fmla="*/ 611726 h 2235069"/>
              <a:gd name="T24" fmla="*/ 1138476 w 1997375"/>
              <a:gd name="T25" fmla="*/ 38601 h 2235069"/>
              <a:gd name="T26" fmla="*/ 1282641 w 1997375"/>
              <a:gd name="T27" fmla="*/ 0 h 22350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solidFill>
            <a:srgbClr val="F6D858"/>
          </a:solidFill>
          <a:ln w="9525">
            <a:noFill/>
            <a:round/>
            <a:headEnd/>
            <a:tailEnd/>
          </a:ln>
          <a:effectLst>
            <a:outerShdw dist="177801" dir="2700000" algn="tl" rotWithShape="0">
              <a:srgbClr val="000000">
                <a:alpha val="50000"/>
              </a:srgbClr>
            </a:outerShdw>
          </a:effectLst>
        </p:spPr>
        <p:txBody>
          <a:bodyPr lIns="51435" tIns="25718" rIns="51435" bIns="25718" anchor="ctr"/>
          <a:lstStyle/>
          <a:p>
            <a:endParaRPr lang="en-US"/>
          </a:p>
        </p:txBody>
      </p:sp>
      <p:sp>
        <p:nvSpPr>
          <p:cNvPr id="18" name="Rectangle 4"/>
          <p:cNvSpPr>
            <a:spLocks noChangeArrowheads="1"/>
          </p:cNvSpPr>
          <p:nvPr/>
        </p:nvSpPr>
        <p:spPr bwMode="auto">
          <a:xfrm>
            <a:off x="4491038" y="1771650"/>
            <a:ext cx="2905125" cy="1920875"/>
          </a:xfrm>
          <a:prstGeom prst="rect">
            <a:avLst/>
          </a:prstGeom>
          <a:noFill/>
          <a:ln w="9525">
            <a:noFill/>
            <a:miter lim="800000"/>
            <a:headEnd/>
            <a:tailEnd/>
          </a:ln>
        </p:spPr>
        <p:txBody>
          <a:bodyPr>
            <a:spAutoFit/>
          </a:bodyPr>
          <a:lstStyle/>
          <a:p>
            <a:pPr algn="ctr"/>
            <a:r>
              <a:rPr lang="es-MX" sz="4000" b="1">
                <a:solidFill>
                  <a:schemeClr val="bg1"/>
                </a:solidFill>
                <a:latin typeface="Futura Bk BT"/>
              </a:rPr>
              <a:t>Apoyar</a:t>
            </a:r>
          </a:p>
          <a:p>
            <a:pPr algn="ctr"/>
            <a:r>
              <a:rPr lang="es-MX" sz="4000" b="1">
                <a:solidFill>
                  <a:schemeClr val="bg1"/>
                </a:solidFill>
                <a:latin typeface="Futura Bk BT"/>
              </a:rPr>
              <a:t>+</a:t>
            </a:r>
          </a:p>
          <a:p>
            <a:pPr algn="ctr"/>
            <a:r>
              <a:rPr lang="es-MX" sz="4000" b="1">
                <a:solidFill>
                  <a:schemeClr val="bg1"/>
                </a:solidFill>
                <a:latin typeface="Futura Bk BT"/>
              </a:rPr>
              <a:t>Ganar</a:t>
            </a:r>
          </a:p>
        </p:txBody>
      </p:sp>
      <p:sp>
        <p:nvSpPr>
          <p:cNvPr id="19" name="Rectangle 3"/>
          <p:cNvSpPr>
            <a:spLocks noChangeArrowheads="1"/>
          </p:cNvSpPr>
          <p:nvPr/>
        </p:nvSpPr>
        <p:spPr bwMode="auto">
          <a:xfrm>
            <a:off x="319957" y="1660525"/>
            <a:ext cx="3398687" cy="1138773"/>
          </a:xfrm>
          <a:prstGeom prst="rect">
            <a:avLst/>
          </a:prstGeom>
          <a:noFill/>
          <a:ln w="9525">
            <a:noFill/>
            <a:miter lim="800000"/>
            <a:headEnd/>
            <a:tailEnd/>
          </a:ln>
        </p:spPr>
        <p:txBody>
          <a:bodyPr wrap="none">
            <a:spAutoFit/>
          </a:bodyPr>
          <a:lstStyle/>
          <a:p>
            <a:pPr algn="ctr"/>
            <a:r>
              <a:rPr lang="es-MX" sz="3200" b="1" dirty="0">
                <a:latin typeface="Futura Bk BT"/>
              </a:rPr>
              <a:t>Ofrecemos </a:t>
            </a:r>
          </a:p>
          <a:p>
            <a:pPr algn="ctr"/>
            <a:r>
              <a:rPr lang="es-MX" sz="3200" b="1" dirty="0">
                <a:latin typeface="Futura Bk BT"/>
              </a:rPr>
              <a:t>+ de </a:t>
            </a:r>
            <a:r>
              <a:rPr lang="es-MX" sz="3600" b="1" dirty="0">
                <a:latin typeface="Futura Bk BT"/>
              </a:rPr>
              <a:t>$650</a:t>
            </a:r>
            <a:r>
              <a:rPr lang="es-MX" sz="3200" b="1" dirty="0">
                <a:latin typeface="Futura Bk BT"/>
              </a:rPr>
              <a:t> MDP</a:t>
            </a:r>
          </a:p>
        </p:txBody>
      </p:sp>
      <p:sp>
        <p:nvSpPr>
          <p:cNvPr id="20" name="Rectangle 9"/>
          <p:cNvSpPr>
            <a:spLocks noChangeArrowheads="1"/>
          </p:cNvSpPr>
          <p:nvPr/>
        </p:nvSpPr>
        <p:spPr bwMode="auto">
          <a:xfrm>
            <a:off x="703263" y="2938644"/>
            <a:ext cx="2578100" cy="1600200"/>
          </a:xfrm>
          <a:prstGeom prst="rect">
            <a:avLst/>
          </a:prstGeom>
          <a:noFill/>
          <a:ln w="9525">
            <a:noFill/>
            <a:miter lim="800000"/>
            <a:headEnd/>
            <a:tailEnd/>
          </a:ln>
        </p:spPr>
        <p:txBody>
          <a:bodyPr>
            <a:spAutoFit/>
          </a:bodyPr>
          <a:lstStyle/>
          <a:p>
            <a:pPr algn="ctr"/>
            <a:r>
              <a:rPr lang="es-MX" sz="3200" b="1" dirty="0">
                <a:latin typeface="Futura Bk BT"/>
              </a:rPr>
              <a:t>en + de </a:t>
            </a:r>
            <a:r>
              <a:rPr lang="es-MX" sz="3500" b="1" dirty="0">
                <a:latin typeface="Futura Bk BT"/>
              </a:rPr>
              <a:t>370,000</a:t>
            </a:r>
            <a:r>
              <a:rPr lang="es-MX" sz="3300" b="1" dirty="0">
                <a:latin typeface="Futura Bk BT"/>
              </a:rPr>
              <a:t/>
            </a:r>
            <a:br>
              <a:rPr lang="es-MX" sz="3300" b="1" dirty="0">
                <a:latin typeface="Futura Bk BT"/>
              </a:rPr>
            </a:br>
            <a:r>
              <a:rPr lang="es-MX" sz="3200" b="1" dirty="0">
                <a:latin typeface="Futura Bk BT"/>
              </a:rPr>
              <a:t>premios</a:t>
            </a:r>
          </a:p>
        </p:txBody>
      </p:sp>
      <p:sp>
        <p:nvSpPr>
          <p:cNvPr id="21" name="Rectangle 12"/>
          <p:cNvSpPr>
            <a:spLocks noChangeArrowheads="1"/>
          </p:cNvSpPr>
          <p:nvPr/>
        </p:nvSpPr>
        <p:spPr bwMode="auto">
          <a:xfrm>
            <a:off x="7920038" y="984250"/>
            <a:ext cx="4438650" cy="2470150"/>
          </a:xfrm>
          <a:prstGeom prst="rect">
            <a:avLst/>
          </a:prstGeom>
          <a:noFill/>
          <a:ln w="9525">
            <a:noFill/>
            <a:miter lim="800000"/>
            <a:headEnd/>
            <a:tailEnd/>
          </a:ln>
        </p:spPr>
        <p:txBody>
          <a:bodyPr>
            <a:spAutoFit/>
          </a:bodyPr>
          <a:lstStyle/>
          <a:p>
            <a:pPr algn="ctr"/>
            <a:r>
              <a:rPr lang="es-MX" sz="4800" b="1" dirty="0">
                <a:latin typeface="Futura Bk BT"/>
              </a:rPr>
              <a:t>+ </a:t>
            </a:r>
            <a:r>
              <a:rPr lang="es-MX" sz="3600" b="1" dirty="0">
                <a:latin typeface="Futura Bk BT"/>
              </a:rPr>
              <a:t>de</a:t>
            </a:r>
            <a:r>
              <a:rPr lang="es-MX" sz="4800" b="1" dirty="0">
                <a:latin typeface="Futura Bk BT"/>
              </a:rPr>
              <a:t> </a:t>
            </a:r>
          </a:p>
          <a:p>
            <a:pPr algn="ctr"/>
            <a:r>
              <a:rPr lang="es-MX" sz="4800" b="1" dirty="0">
                <a:latin typeface="Futura Bk BT"/>
              </a:rPr>
              <a:t>275 </a:t>
            </a:r>
            <a:r>
              <a:rPr lang="es-MX" sz="3600" b="1" dirty="0">
                <a:latin typeface="Futura Bk BT"/>
              </a:rPr>
              <a:t>mil</a:t>
            </a:r>
          </a:p>
          <a:p>
            <a:pPr algn="ctr"/>
            <a:r>
              <a:rPr lang="es-MX" sz="3600" b="1" dirty="0">
                <a:latin typeface="Futura Bk BT"/>
              </a:rPr>
              <a:t> </a:t>
            </a:r>
            <a:r>
              <a:rPr lang="es-MX" sz="2400" b="1" dirty="0">
                <a:latin typeface="Futura Bk BT"/>
              </a:rPr>
              <a:t>Alumnos Beneficiados</a:t>
            </a:r>
            <a:r>
              <a:rPr lang="es-MX" sz="2400" dirty="0">
                <a:latin typeface="Futura Bk BT"/>
              </a:rPr>
              <a:t/>
            </a:r>
            <a:br>
              <a:rPr lang="es-MX" sz="2400" dirty="0">
                <a:latin typeface="Futura Bk BT"/>
              </a:rPr>
            </a:br>
            <a:endParaRPr lang="es-MX" sz="2400" dirty="0">
              <a:latin typeface="Futura Bk BT"/>
            </a:endParaRPr>
          </a:p>
        </p:txBody>
      </p:sp>
      <p:sp>
        <p:nvSpPr>
          <p:cNvPr id="22" name="21 Rectángulo"/>
          <p:cNvSpPr/>
          <p:nvPr/>
        </p:nvSpPr>
        <p:spPr>
          <a:xfrm>
            <a:off x="9337675" y="3013075"/>
            <a:ext cx="2084388" cy="1917700"/>
          </a:xfrm>
          <a:prstGeom prst="rect">
            <a:avLst/>
          </a:prstGeom>
        </p:spPr>
        <p:style>
          <a:lnRef idx="0">
            <a:scrgbClr r="0" g="0" b="0"/>
          </a:lnRef>
          <a:fillRef idx="0">
            <a:scrgbClr r="0" g="0" b="0"/>
          </a:fillRef>
          <a:effectRef idx="0">
            <a:scrgbClr r="0" g="0" b="0"/>
          </a:effectRef>
          <a:fontRef idx="minor">
            <a:schemeClr val="lt1"/>
          </a:fontRef>
        </p:style>
        <p:txBody>
          <a:bodyPr lIns="99568" tIns="99568" rIns="99568" bIns="99568" anchorCtr="1"/>
          <a:lstStyle/>
          <a:p>
            <a:pPr>
              <a:buFontTx/>
              <a:buChar char="•"/>
            </a:pPr>
            <a:r>
              <a:rPr lang="es-MX" sz="2000" b="1">
                <a:solidFill>
                  <a:schemeClr val="tx1"/>
                </a:solidFill>
                <a:latin typeface="Futura Bk BT"/>
              </a:rPr>
              <a:t>Becas</a:t>
            </a:r>
          </a:p>
          <a:p>
            <a:pPr>
              <a:buFontTx/>
              <a:buChar char="•"/>
            </a:pPr>
            <a:r>
              <a:rPr lang="es-MX" sz="2000" b="1">
                <a:solidFill>
                  <a:schemeClr val="tx1"/>
                </a:solidFill>
                <a:latin typeface="Futura Bk BT"/>
              </a:rPr>
              <a:t>Equipamiento</a:t>
            </a:r>
          </a:p>
          <a:p>
            <a:pPr>
              <a:buFontTx/>
              <a:buChar char="•"/>
            </a:pPr>
            <a:r>
              <a:rPr lang="es-MX" sz="2000" b="1">
                <a:solidFill>
                  <a:schemeClr val="tx1"/>
                </a:solidFill>
                <a:latin typeface="Futura Bk BT"/>
              </a:rPr>
              <a:t>Infraestructura</a:t>
            </a:r>
          </a:p>
          <a:p>
            <a:pPr>
              <a:buFontTx/>
              <a:buChar char="•"/>
            </a:pPr>
            <a:r>
              <a:rPr lang="es-MX" sz="2000" b="1">
                <a:solidFill>
                  <a:schemeClr val="tx1"/>
                </a:solidFill>
                <a:latin typeface="Futura Bk BT"/>
              </a:rPr>
              <a:t>Investigación</a:t>
            </a:r>
          </a:p>
          <a:p>
            <a:pPr>
              <a:buFontTx/>
              <a:buChar char="•"/>
            </a:pPr>
            <a:r>
              <a:rPr lang="es-MX" sz="2000" b="1">
                <a:solidFill>
                  <a:schemeClr val="tx1"/>
                </a:solidFill>
                <a:latin typeface="Futura Bk BT"/>
              </a:rPr>
              <a:t>Tecnología</a:t>
            </a:r>
            <a:r>
              <a:rPr lang="es-MX" sz="2000">
                <a:solidFill>
                  <a:schemeClr val="tx1"/>
                </a:solidFill>
                <a:latin typeface="Futura Bk BT"/>
              </a:rPr>
              <a:t/>
            </a:r>
            <a:br>
              <a:rPr lang="es-MX" sz="2000">
                <a:solidFill>
                  <a:schemeClr val="tx1"/>
                </a:solidFill>
                <a:latin typeface="Futura Bk BT"/>
              </a:rPr>
            </a:br>
            <a:endParaRPr lang="es-MX" sz="2000">
              <a:solidFill>
                <a:schemeClr val="tx1"/>
              </a:solidFill>
              <a:latin typeface="Futura Bk BT"/>
            </a:endParaRPr>
          </a:p>
        </p:txBody>
      </p:sp>
    </p:spTree>
    <p:extLst>
      <p:ext uri="{BB962C8B-B14F-4D97-AF65-F5344CB8AC3E}">
        <p14:creationId xmlns:p14="http://schemas.microsoft.com/office/powerpoint/2010/main" val="2543684891"/>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3" name="Content Placeholder 3"/>
          <p:cNvPicPr>
            <a:picLocks noChangeAspect="1" noChangeArrowheads="1"/>
          </p:cNvPicPr>
          <p:nvPr/>
        </p:nvPicPr>
        <p:blipFill>
          <a:blip r:embed="rId2"/>
          <a:srcRect/>
          <a:stretch>
            <a:fillRect/>
          </a:stretch>
        </p:blipFill>
        <p:spPr bwMode="auto">
          <a:xfrm>
            <a:off x="9346969" y="283"/>
            <a:ext cx="2854325" cy="776287"/>
          </a:xfrm>
          <a:prstGeom prst="rect">
            <a:avLst/>
          </a:prstGeom>
          <a:noFill/>
          <a:ln w="9525">
            <a:noFill/>
            <a:miter lim="800000"/>
            <a:headEnd/>
            <a:tailEnd/>
          </a:ln>
        </p:spPr>
      </p:pic>
      <p:sp>
        <p:nvSpPr>
          <p:cNvPr id="8" name="AutoShape 11"/>
          <p:cNvSpPr>
            <a:spLocks noChangeArrowheads="1"/>
          </p:cNvSpPr>
          <p:nvPr/>
        </p:nvSpPr>
        <p:spPr bwMode="auto">
          <a:xfrm>
            <a:off x="-84083" y="6472841"/>
            <a:ext cx="12381185" cy="398462"/>
          </a:xfrm>
          <a:prstGeom prst="roundRect">
            <a:avLst>
              <a:gd name="adj" fmla="val 16667"/>
            </a:avLst>
          </a:prstGeom>
          <a:solidFill>
            <a:srgbClr val="800000"/>
          </a:solidFill>
          <a:ln w="9525">
            <a:noFill/>
            <a:round/>
            <a:headEnd/>
            <a:tailEnd/>
          </a:ln>
        </p:spPr>
        <p:txBody>
          <a:bodyPr wrap="none" anchor="ctr"/>
          <a:lstStyle/>
          <a:p>
            <a:endParaRPr lang="en-US"/>
          </a:p>
        </p:txBody>
      </p:sp>
      <p:sp>
        <p:nvSpPr>
          <p:cNvPr id="4" name="Marcador de contenido 2"/>
          <p:cNvSpPr>
            <a:spLocks/>
          </p:cNvSpPr>
          <p:nvPr/>
        </p:nvSpPr>
        <p:spPr bwMode="auto">
          <a:xfrm>
            <a:off x="2053567" y="1743509"/>
            <a:ext cx="6443662" cy="4559300"/>
          </a:xfrm>
          <a:prstGeom prst="rect">
            <a:avLst/>
          </a:prstGeom>
          <a:noFill/>
          <a:ln w="9525">
            <a:noFill/>
            <a:miter lim="800000"/>
            <a:headEnd/>
            <a:tailEnd/>
          </a:ln>
        </p:spPr>
        <p:txBody>
          <a:bodyPr/>
          <a:lstStyle/>
          <a:p>
            <a:pPr marL="457200" indent="-457200">
              <a:spcBef>
                <a:spcPts val="1000"/>
              </a:spcBef>
              <a:buFont typeface="Wingdings" panose="05000000000000000000" pitchFamily="2" charset="2"/>
              <a:buChar char="§"/>
            </a:pPr>
            <a:r>
              <a:rPr lang="es-MX" sz="2800" b="1" dirty="0">
                <a:latin typeface="Futura Bk BT" panose="020B0502020204020303" pitchFamily="34" charset="0"/>
              </a:rPr>
              <a:t>Buena reputación</a:t>
            </a:r>
          </a:p>
          <a:p>
            <a:pPr marL="457200" indent="-457200">
              <a:spcBef>
                <a:spcPts val="1000"/>
              </a:spcBef>
              <a:buFont typeface="Wingdings" panose="05000000000000000000" pitchFamily="2" charset="2"/>
              <a:buChar char="§"/>
            </a:pPr>
            <a:r>
              <a:rPr lang="es-MX" sz="2800" b="1" dirty="0" smtClean="0">
                <a:latin typeface="Futura Bk BT" panose="020B0502020204020303" pitchFamily="34" charset="0"/>
              </a:rPr>
              <a:t>Apoyo de autoridades institucionales</a:t>
            </a:r>
          </a:p>
          <a:p>
            <a:pPr marL="457200" indent="-457200">
              <a:spcBef>
                <a:spcPts val="1000"/>
              </a:spcBef>
              <a:buFont typeface="Wingdings" panose="05000000000000000000" pitchFamily="2" charset="2"/>
              <a:buChar char="§"/>
            </a:pPr>
            <a:r>
              <a:rPr lang="es-MX" sz="2800" b="1" dirty="0" smtClean="0">
                <a:latin typeface="Futura Bk BT" panose="020B0502020204020303" pitchFamily="34" charset="0"/>
              </a:rPr>
              <a:t>Que cuente con las condiciones adecuadas para implementar un proyecto de este nivel</a:t>
            </a:r>
          </a:p>
          <a:p>
            <a:pPr marL="457200" indent="-457200">
              <a:spcBef>
                <a:spcPts val="1000"/>
              </a:spcBef>
              <a:buFont typeface="Wingdings" panose="05000000000000000000" pitchFamily="2" charset="2"/>
              <a:buChar char="§"/>
            </a:pPr>
            <a:r>
              <a:rPr lang="es-MX" sz="2800" b="1" dirty="0" smtClean="0">
                <a:latin typeface="Futura Bk BT" panose="020B0502020204020303" pitchFamily="34" charset="0"/>
              </a:rPr>
              <a:t>Tener claro que los sorteos nacen y viven por su credibilidad</a:t>
            </a:r>
          </a:p>
          <a:p>
            <a:pPr>
              <a:spcBef>
                <a:spcPts val="1000"/>
              </a:spcBef>
            </a:pPr>
            <a:endParaRPr lang="es-MX" sz="2800" b="1" dirty="0" smtClean="0">
              <a:latin typeface="Futura Bk BT" panose="020B0502020204020303" pitchFamily="34" charset="0"/>
            </a:endParaRPr>
          </a:p>
          <a:p>
            <a:pPr marL="457200" indent="-457200">
              <a:spcBef>
                <a:spcPts val="1000"/>
              </a:spcBef>
              <a:buFont typeface="Wingdings" panose="05000000000000000000" pitchFamily="2" charset="2"/>
              <a:buChar char="§"/>
            </a:pPr>
            <a:endParaRPr lang="es-MX" sz="2800" b="1" dirty="0" smtClean="0">
              <a:latin typeface="Futura Bk BT" panose="020B0502020204020303" pitchFamily="34" charset="0"/>
            </a:endParaRPr>
          </a:p>
          <a:p>
            <a:pPr marL="457200" indent="-457200">
              <a:spcBef>
                <a:spcPts val="1000"/>
              </a:spcBef>
              <a:buFont typeface="Wingdings" panose="05000000000000000000" pitchFamily="2" charset="2"/>
              <a:buChar char="§"/>
            </a:pPr>
            <a:endParaRPr lang="es-MX" sz="2800" b="1" dirty="0">
              <a:latin typeface="Futura Bk BT" panose="020B0502020204020303" pitchFamily="34" charset="0"/>
            </a:endParaRPr>
          </a:p>
        </p:txBody>
      </p:sp>
      <p:sp>
        <p:nvSpPr>
          <p:cNvPr id="5" name="Título 1"/>
          <p:cNvSpPr txBox="1">
            <a:spLocks/>
          </p:cNvSpPr>
          <p:nvPr/>
        </p:nvSpPr>
        <p:spPr>
          <a:xfrm>
            <a:off x="283778" y="400169"/>
            <a:ext cx="9506607" cy="757238"/>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fontAlgn="auto">
              <a:spcAft>
                <a:spcPts val="0"/>
              </a:spcAft>
            </a:pPr>
            <a:r>
              <a:rPr lang="es-MX" sz="3000" dirty="0">
                <a:solidFill>
                  <a:schemeClr val="tx1"/>
                </a:solidFill>
                <a:latin typeface="Futura Bk BT" panose="020B0502020204020303" pitchFamily="34" charset="0"/>
              </a:rPr>
              <a:t>¿</a:t>
            </a:r>
            <a:r>
              <a:rPr lang="es-MX" sz="3000" dirty="0" smtClean="0">
                <a:solidFill>
                  <a:schemeClr val="tx1"/>
                </a:solidFill>
                <a:latin typeface="Futura Bk BT" panose="020B0502020204020303" pitchFamily="34" charset="0"/>
              </a:rPr>
              <a:t>QUE SE REQUIERE PARA REALIZAR UN SORTEO?</a:t>
            </a:r>
            <a:endParaRPr lang="es-MX" sz="3000" dirty="0">
              <a:solidFill>
                <a:schemeClr val="tx1"/>
              </a:solidFill>
              <a:latin typeface="Futura Bk BT" panose="020B0502020204020303" pitchFamily="34" charset="0"/>
            </a:endParaRPr>
          </a:p>
        </p:txBody>
      </p:sp>
    </p:spTree>
    <p:extLst>
      <p:ext uri="{BB962C8B-B14F-4D97-AF65-F5344CB8AC3E}">
        <p14:creationId xmlns:p14="http://schemas.microsoft.com/office/powerpoint/2010/main" val="2523503685"/>
      </p:ext>
    </p:extLst>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rmal">
  <a:themeElements>
    <a:clrScheme name="t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Thermal</Template>
  <TotalTime>6771</TotalTime>
  <Words>621</Words>
  <Application>Microsoft Office PowerPoint</Application>
  <PresentationFormat>Panorámica</PresentationFormat>
  <Paragraphs>148</Paragraphs>
  <Slides>19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19</vt:i4>
      </vt:variant>
    </vt:vector>
  </HeadingPairs>
  <TitlesOfParts>
    <vt:vector size="26" baseType="lpstr">
      <vt:lpstr>Arial</vt:lpstr>
      <vt:lpstr>Calibri</vt:lpstr>
      <vt:lpstr>Futura Bk BT</vt:lpstr>
      <vt:lpstr>Tahoma</vt:lpstr>
      <vt:lpstr>Tw Cen MT</vt:lpstr>
      <vt:lpstr>Wingdings</vt:lpstr>
      <vt:lpstr>termal</vt:lpstr>
      <vt:lpstr>Presentación de PowerPoint</vt:lpstr>
      <vt:lpstr>Sorteos Universitarios  Compartiendo experiencias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PROPUESTA INTEGRAL DE MARKETING</dc:title>
  <dc:creator>Gustavo Danilo Merino Cedeño</dc:creator>
  <cp:lastModifiedBy>Benito Sotelo Villa</cp:lastModifiedBy>
  <cp:revision>299</cp:revision>
  <cp:lastPrinted>2018-01-12T16:06:52Z</cp:lastPrinted>
  <dcterms:created xsi:type="dcterms:W3CDTF">2017-12-08T22:45:13Z</dcterms:created>
  <dcterms:modified xsi:type="dcterms:W3CDTF">2020-02-16T22:40:24Z</dcterms:modified>
</cp:coreProperties>
</file>