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4" r:id="rId5"/>
    <p:sldId id="265" r:id="rId6"/>
    <p:sldId id="261" r:id="rId7"/>
    <p:sldId id="260" r:id="rId8"/>
  </p:sldIdLst>
  <p:sldSz cx="9144000" cy="6858000" type="screen4x3"/>
  <p:notesSz cx="7010400" cy="92964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094546-EF4D-4D51-9F60-BCC48F2A87EA}">
  <a:tblStyle styleId="{51094546-EF4D-4D51-9F60-BCC48F2A87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7991-8EF6-4AF1-901B-5B6ED6B071E5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B47D1D8-1197-4742-92FB-9FB2CBC75CEA}">
      <dgm:prSet phldrT="[Text]"/>
      <dgm:spPr/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Desarrollo  propuesta formal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FE3DF4-CE70-4E6E-8183-8B7C6FECD5C7}" type="parTrans" cxnId="{EC48CA8E-5EDE-4E0F-9747-F612C7D05BAC}">
      <dgm:prSet/>
      <dgm:spPr/>
      <dgm:t>
        <a:bodyPr/>
        <a:lstStyle/>
        <a:p>
          <a:endParaRPr lang="en-US"/>
        </a:p>
      </dgm:t>
    </dgm:pt>
    <dgm:pt modelId="{F2CADEB1-3679-4F0B-92F6-28766114A33A}" type="sibTrans" cxnId="{EC48CA8E-5EDE-4E0F-9747-F612C7D05BAC}">
      <dgm:prSet/>
      <dgm:spPr/>
      <dgm:t>
        <a:bodyPr/>
        <a:lstStyle/>
        <a:p>
          <a:endParaRPr lang="en-US"/>
        </a:p>
      </dgm:t>
    </dgm:pt>
    <dgm:pt modelId="{43E17306-4678-40E1-B88D-DDE3D38B774B}">
      <dgm:prSet phldrT="[Text]"/>
      <dgm:spPr/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Estudio sustento económico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873A46D-8FF7-433D-AB27-543E016D31F7}" type="parTrans" cxnId="{45ECD405-89F0-4B09-97E2-ADE19404AAF4}">
      <dgm:prSet/>
      <dgm:spPr/>
      <dgm:t>
        <a:bodyPr/>
        <a:lstStyle/>
        <a:p>
          <a:endParaRPr lang="en-US"/>
        </a:p>
      </dgm:t>
    </dgm:pt>
    <dgm:pt modelId="{F9408E5B-7C31-4B62-A008-CA9D85FCC152}" type="sibTrans" cxnId="{45ECD405-89F0-4B09-97E2-ADE19404AAF4}">
      <dgm:prSet/>
      <dgm:spPr/>
      <dgm:t>
        <a:bodyPr/>
        <a:lstStyle/>
        <a:p>
          <a:endParaRPr lang="en-US"/>
        </a:p>
      </dgm:t>
    </dgm:pt>
    <dgm:pt modelId="{EC2329AE-34A8-4A0C-8576-237D49CFEE43}">
      <dgm:prSet phldrT="[Text]"/>
      <dgm:spPr/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Cabildeo con Autoridades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8E8581-17D4-4CC2-B177-1DF414074AF7}" type="parTrans" cxnId="{5BA86D54-CA87-4FCD-9C51-1C42A0292132}">
      <dgm:prSet/>
      <dgm:spPr/>
      <dgm:t>
        <a:bodyPr/>
        <a:lstStyle/>
        <a:p>
          <a:endParaRPr lang="en-US"/>
        </a:p>
      </dgm:t>
    </dgm:pt>
    <dgm:pt modelId="{D2C604F9-57D7-4F1B-81BB-0CF2B3EC95B9}" type="sibTrans" cxnId="{5BA86D54-CA87-4FCD-9C51-1C42A0292132}">
      <dgm:prSet/>
      <dgm:spPr/>
      <dgm:t>
        <a:bodyPr/>
        <a:lstStyle/>
        <a:p>
          <a:endParaRPr lang="en-US"/>
        </a:p>
      </dgm:t>
    </dgm:pt>
    <dgm:pt modelId="{CFA13BBE-82E4-4600-9231-19412F14B670}">
      <dgm:prSet phldrT="[Text]"/>
      <dgm:spPr/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Cambio de Ley para 2021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3B8ED7-9086-40DE-AE73-BB5201D0B6F7}" type="parTrans" cxnId="{51CD74EC-14C8-406B-A5FC-C7AC78D5DDC1}">
      <dgm:prSet/>
      <dgm:spPr/>
      <dgm:t>
        <a:bodyPr/>
        <a:lstStyle/>
        <a:p>
          <a:endParaRPr lang="en-US"/>
        </a:p>
      </dgm:t>
    </dgm:pt>
    <dgm:pt modelId="{4FB19E4C-BFEC-4205-9B06-8DA4B07F6A65}" type="sibTrans" cxnId="{51CD74EC-14C8-406B-A5FC-C7AC78D5DDC1}">
      <dgm:prSet/>
      <dgm:spPr/>
      <dgm:t>
        <a:bodyPr/>
        <a:lstStyle/>
        <a:p>
          <a:endParaRPr lang="en-US"/>
        </a:p>
      </dgm:t>
    </dgm:pt>
    <dgm:pt modelId="{2C32A8C1-94DE-41F6-A2FB-0232765FA5F1}">
      <dgm:prSet phldrT="[Text]"/>
      <dgm:spPr/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Activación grupo trabajo ANUIES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D0FF2A-9E93-4308-B984-D94A3D731D2B}" type="parTrans" cxnId="{69E737E1-1657-4CA1-B2EE-2C12F0CA41AB}">
      <dgm:prSet/>
      <dgm:spPr/>
      <dgm:t>
        <a:bodyPr/>
        <a:lstStyle/>
        <a:p>
          <a:endParaRPr lang="en-US"/>
        </a:p>
      </dgm:t>
    </dgm:pt>
    <dgm:pt modelId="{6085C79B-BE1D-4EF2-8281-4CCC74D24086}" type="sibTrans" cxnId="{69E737E1-1657-4CA1-B2EE-2C12F0CA41AB}">
      <dgm:prSet/>
      <dgm:spPr/>
      <dgm:t>
        <a:bodyPr/>
        <a:lstStyle/>
        <a:p>
          <a:endParaRPr lang="en-US"/>
        </a:p>
      </dgm:t>
    </dgm:pt>
    <dgm:pt modelId="{3AD78429-0FD0-4AF8-A14A-6AC81EF1A61A}" type="pres">
      <dgm:prSet presAssocID="{EA8C7991-8EF6-4AF1-901B-5B6ED6B071E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6920E12-0477-49A6-BE23-0E84BD7B9E8D}" type="pres">
      <dgm:prSet presAssocID="{CFA13BBE-82E4-4600-9231-19412F14B670}" presName="Accent5" presStyleCnt="0"/>
      <dgm:spPr/>
    </dgm:pt>
    <dgm:pt modelId="{06CB9DBE-44FF-4B02-BF69-4379F6E115D8}" type="pres">
      <dgm:prSet presAssocID="{CFA13BBE-82E4-4600-9231-19412F14B670}" presName="Accent" presStyleLbl="node1" presStyleIdx="0" presStyleCnt="5"/>
      <dgm:spPr/>
    </dgm:pt>
    <dgm:pt modelId="{7EDD755B-68A9-4585-A238-4548EE123AA8}" type="pres">
      <dgm:prSet presAssocID="{CFA13BBE-82E4-4600-9231-19412F14B670}" presName="ParentBackground5" presStyleCnt="0"/>
      <dgm:spPr/>
    </dgm:pt>
    <dgm:pt modelId="{F4B0DE97-480C-47B1-8993-54135C369BE0}" type="pres">
      <dgm:prSet presAssocID="{CFA13BBE-82E4-4600-9231-19412F14B670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E98D414-8AB7-4823-A4C6-8BF11990FB14}" type="pres">
      <dgm:prSet presAssocID="{CFA13BBE-82E4-4600-9231-19412F14B67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A2BBE-654E-431E-92EA-C6F77DED4D8E}" type="pres">
      <dgm:prSet presAssocID="{EC2329AE-34A8-4A0C-8576-237D49CFEE43}" presName="Accent4" presStyleCnt="0"/>
      <dgm:spPr/>
    </dgm:pt>
    <dgm:pt modelId="{060F3677-2791-4136-B807-112DCD336626}" type="pres">
      <dgm:prSet presAssocID="{EC2329AE-34A8-4A0C-8576-237D49CFEE43}" presName="Accent" presStyleLbl="node1" presStyleIdx="1" presStyleCnt="5"/>
      <dgm:spPr/>
    </dgm:pt>
    <dgm:pt modelId="{9C6CD792-041E-4A40-A98E-948801394179}" type="pres">
      <dgm:prSet presAssocID="{EC2329AE-34A8-4A0C-8576-237D49CFEE43}" presName="ParentBackground4" presStyleCnt="0"/>
      <dgm:spPr/>
    </dgm:pt>
    <dgm:pt modelId="{0C8965B2-9853-4010-8D7E-654B1F6C1F57}" type="pres">
      <dgm:prSet presAssocID="{EC2329AE-34A8-4A0C-8576-237D49CFEE43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9AF820E3-AC5C-43F1-8F3D-79A1ADF0DDC6}" type="pres">
      <dgm:prSet presAssocID="{EC2329AE-34A8-4A0C-8576-237D49CFEE4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050C5-409C-4C14-B5A5-C2F7C0FDC9E5}" type="pres">
      <dgm:prSet presAssocID="{CB47D1D8-1197-4742-92FB-9FB2CBC75CEA}" presName="Accent3" presStyleCnt="0"/>
      <dgm:spPr/>
    </dgm:pt>
    <dgm:pt modelId="{95EF1E02-88C4-4715-8EBA-466627725D96}" type="pres">
      <dgm:prSet presAssocID="{CB47D1D8-1197-4742-92FB-9FB2CBC75CEA}" presName="Accent" presStyleLbl="node1" presStyleIdx="2" presStyleCnt="5"/>
      <dgm:spPr/>
    </dgm:pt>
    <dgm:pt modelId="{EA883B2E-3735-40E6-882C-E50A12DF731B}" type="pres">
      <dgm:prSet presAssocID="{CB47D1D8-1197-4742-92FB-9FB2CBC75CEA}" presName="ParentBackground3" presStyleCnt="0"/>
      <dgm:spPr/>
    </dgm:pt>
    <dgm:pt modelId="{452592B9-C435-4D19-9436-2F48964EC36B}" type="pres">
      <dgm:prSet presAssocID="{CB47D1D8-1197-4742-92FB-9FB2CBC75CE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2CDCD0AB-4B7A-4454-8F14-1FEF324E8FC5}" type="pres">
      <dgm:prSet presAssocID="{CB47D1D8-1197-4742-92FB-9FB2CBC75CE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0B05-4ABE-451D-B61A-54D6CF9324A7}" type="pres">
      <dgm:prSet presAssocID="{43E17306-4678-40E1-B88D-DDE3D38B774B}" presName="Accent2" presStyleCnt="0"/>
      <dgm:spPr/>
    </dgm:pt>
    <dgm:pt modelId="{C790276D-832C-4496-95AF-F90EF3B2C984}" type="pres">
      <dgm:prSet presAssocID="{43E17306-4678-40E1-B88D-DDE3D38B774B}" presName="Accent" presStyleLbl="node1" presStyleIdx="3" presStyleCnt="5"/>
      <dgm:spPr/>
    </dgm:pt>
    <dgm:pt modelId="{F3B401FF-9630-43B6-B6AE-E84A767E22AE}" type="pres">
      <dgm:prSet presAssocID="{43E17306-4678-40E1-B88D-DDE3D38B774B}" presName="ParentBackground2" presStyleCnt="0"/>
      <dgm:spPr/>
    </dgm:pt>
    <dgm:pt modelId="{BE0D4FD5-9BB2-46C6-BFF4-5868E1FC7594}" type="pres">
      <dgm:prSet presAssocID="{43E17306-4678-40E1-B88D-DDE3D38B774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44A36B4C-7825-41AF-A89E-ACCED9DB9A24}" type="pres">
      <dgm:prSet presAssocID="{43E17306-4678-40E1-B88D-DDE3D38B774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59369-DFE8-4843-A44C-91C17025C845}" type="pres">
      <dgm:prSet presAssocID="{2C32A8C1-94DE-41F6-A2FB-0232765FA5F1}" presName="Accent1" presStyleCnt="0"/>
      <dgm:spPr/>
    </dgm:pt>
    <dgm:pt modelId="{F74F82D9-EDA6-47F5-9047-2108C7EC6244}" type="pres">
      <dgm:prSet presAssocID="{2C32A8C1-94DE-41F6-A2FB-0232765FA5F1}" presName="Accent" presStyleLbl="node1" presStyleIdx="4" presStyleCnt="5"/>
      <dgm:spPr/>
    </dgm:pt>
    <dgm:pt modelId="{D9A25323-6966-4838-993B-75A7A0525390}" type="pres">
      <dgm:prSet presAssocID="{2C32A8C1-94DE-41F6-A2FB-0232765FA5F1}" presName="ParentBackground1" presStyleCnt="0"/>
      <dgm:spPr/>
    </dgm:pt>
    <dgm:pt modelId="{34287DFC-997E-47F4-8C65-9AB65A9EC5A6}" type="pres">
      <dgm:prSet presAssocID="{2C32A8C1-94DE-41F6-A2FB-0232765FA5F1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7DC6E883-E07C-4BEF-ACB7-2D31C35B26C0}" type="pres">
      <dgm:prSet presAssocID="{2C32A8C1-94DE-41F6-A2FB-0232765FA5F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E8BEB-D4F1-4A73-ACDB-59695AF204BA}" type="presOf" srcId="{43E17306-4678-40E1-B88D-DDE3D38B774B}" destId="{44A36B4C-7825-41AF-A89E-ACCED9DB9A24}" srcOrd="1" destOrd="0" presId="urn:microsoft.com/office/officeart/2011/layout/CircleProcess"/>
    <dgm:cxn modelId="{A6413A6F-2D3A-46FF-BD88-5764A5D83733}" type="presOf" srcId="{CB47D1D8-1197-4742-92FB-9FB2CBC75CEA}" destId="{2CDCD0AB-4B7A-4454-8F14-1FEF324E8FC5}" srcOrd="1" destOrd="0" presId="urn:microsoft.com/office/officeart/2011/layout/CircleProcess"/>
    <dgm:cxn modelId="{51CD74EC-14C8-406B-A5FC-C7AC78D5DDC1}" srcId="{EA8C7991-8EF6-4AF1-901B-5B6ED6B071E5}" destId="{CFA13BBE-82E4-4600-9231-19412F14B670}" srcOrd="4" destOrd="0" parTransId="{1C3B8ED7-9086-40DE-AE73-BB5201D0B6F7}" sibTransId="{4FB19E4C-BFEC-4205-9B06-8DA4B07F6A65}"/>
    <dgm:cxn modelId="{6674BA55-DEA4-4EA1-81F2-D1CB14290318}" type="presOf" srcId="{EC2329AE-34A8-4A0C-8576-237D49CFEE43}" destId="{0C8965B2-9853-4010-8D7E-654B1F6C1F57}" srcOrd="0" destOrd="0" presId="urn:microsoft.com/office/officeart/2011/layout/CircleProcess"/>
    <dgm:cxn modelId="{33A6C20E-C62E-4501-A1AC-8241AA780A44}" type="presOf" srcId="{CB47D1D8-1197-4742-92FB-9FB2CBC75CEA}" destId="{452592B9-C435-4D19-9436-2F48964EC36B}" srcOrd="0" destOrd="0" presId="urn:microsoft.com/office/officeart/2011/layout/CircleProcess"/>
    <dgm:cxn modelId="{45ECD405-89F0-4B09-97E2-ADE19404AAF4}" srcId="{EA8C7991-8EF6-4AF1-901B-5B6ED6B071E5}" destId="{43E17306-4678-40E1-B88D-DDE3D38B774B}" srcOrd="1" destOrd="0" parTransId="{7873A46D-8FF7-433D-AB27-543E016D31F7}" sibTransId="{F9408E5B-7C31-4B62-A008-CA9D85FCC152}"/>
    <dgm:cxn modelId="{1DAB2545-556F-4F08-8E94-20423F7F7BB1}" type="presOf" srcId="{2C32A8C1-94DE-41F6-A2FB-0232765FA5F1}" destId="{34287DFC-997E-47F4-8C65-9AB65A9EC5A6}" srcOrd="0" destOrd="0" presId="urn:microsoft.com/office/officeart/2011/layout/CircleProcess"/>
    <dgm:cxn modelId="{B44BC5B0-530D-4B1F-A6EA-94E5B0ECA3D3}" type="presOf" srcId="{CFA13BBE-82E4-4600-9231-19412F14B670}" destId="{F4B0DE97-480C-47B1-8993-54135C369BE0}" srcOrd="0" destOrd="0" presId="urn:microsoft.com/office/officeart/2011/layout/CircleProcess"/>
    <dgm:cxn modelId="{C4CE266E-0903-4BB7-AFBB-D3285E113B2A}" type="presOf" srcId="{CFA13BBE-82E4-4600-9231-19412F14B670}" destId="{8E98D414-8AB7-4823-A4C6-8BF11990FB14}" srcOrd="1" destOrd="0" presId="urn:microsoft.com/office/officeart/2011/layout/CircleProcess"/>
    <dgm:cxn modelId="{6B008168-E259-4D31-B13F-DE79E0A1DD8D}" type="presOf" srcId="{43E17306-4678-40E1-B88D-DDE3D38B774B}" destId="{BE0D4FD5-9BB2-46C6-BFF4-5868E1FC7594}" srcOrd="0" destOrd="0" presId="urn:microsoft.com/office/officeart/2011/layout/CircleProcess"/>
    <dgm:cxn modelId="{5BA86D54-CA87-4FCD-9C51-1C42A0292132}" srcId="{EA8C7991-8EF6-4AF1-901B-5B6ED6B071E5}" destId="{EC2329AE-34A8-4A0C-8576-237D49CFEE43}" srcOrd="3" destOrd="0" parTransId="{598E8581-17D4-4CC2-B177-1DF414074AF7}" sibTransId="{D2C604F9-57D7-4F1B-81BB-0CF2B3EC95B9}"/>
    <dgm:cxn modelId="{46448947-A80C-418D-B5AB-08D3D1F09183}" type="presOf" srcId="{EA8C7991-8EF6-4AF1-901B-5B6ED6B071E5}" destId="{3AD78429-0FD0-4AF8-A14A-6AC81EF1A61A}" srcOrd="0" destOrd="0" presId="urn:microsoft.com/office/officeart/2011/layout/CircleProcess"/>
    <dgm:cxn modelId="{69E737E1-1657-4CA1-B2EE-2C12F0CA41AB}" srcId="{EA8C7991-8EF6-4AF1-901B-5B6ED6B071E5}" destId="{2C32A8C1-94DE-41F6-A2FB-0232765FA5F1}" srcOrd="0" destOrd="0" parTransId="{E1D0FF2A-9E93-4308-B984-D94A3D731D2B}" sibTransId="{6085C79B-BE1D-4EF2-8281-4CCC74D24086}"/>
    <dgm:cxn modelId="{EC48CA8E-5EDE-4E0F-9747-F612C7D05BAC}" srcId="{EA8C7991-8EF6-4AF1-901B-5B6ED6B071E5}" destId="{CB47D1D8-1197-4742-92FB-9FB2CBC75CEA}" srcOrd="2" destOrd="0" parTransId="{BEFE3DF4-CE70-4E6E-8183-8B7C6FECD5C7}" sibTransId="{F2CADEB1-3679-4F0B-92F6-28766114A33A}"/>
    <dgm:cxn modelId="{34A4A522-4EFA-4190-BBE0-35A389ED0410}" type="presOf" srcId="{EC2329AE-34A8-4A0C-8576-237D49CFEE43}" destId="{9AF820E3-AC5C-43F1-8F3D-79A1ADF0DDC6}" srcOrd="1" destOrd="0" presId="urn:microsoft.com/office/officeart/2011/layout/CircleProcess"/>
    <dgm:cxn modelId="{0053015A-D9D3-4553-816A-E2C7EE57E01E}" type="presOf" srcId="{2C32A8C1-94DE-41F6-A2FB-0232765FA5F1}" destId="{7DC6E883-E07C-4BEF-ACB7-2D31C35B26C0}" srcOrd="1" destOrd="0" presId="urn:microsoft.com/office/officeart/2011/layout/CircleProcess"/>
    <dgm:cxn modelId="{13F2DF90-2961-4577-88B8-C06D466B5C59}" type="presParOf" srcId="{3AD78429-0FD0-4AF8-A14A-6AC81EF1A61A}" destId="{06920E12-0477-49A6-BE23-0E84BD7B9E8D}" srcOrd="0" destOrd="0" presId="urn:microsoft.com/office/officeart/2011/layout/CircleProcess"/>
    <dgm:cxn modelId="{4BE1930D-C53E-4861-970C-5BEB1DEEE9C4}" type="presParOf" srcId="{06920E12-0477-49A6-BE23-0E84BD7B9E8D}" destId="{06CB9DBE-44FF-4B02-BF69-4379F6E115D8}" srcOrd="0" destOrd="0" presId="urn:microsoft.com/office/officeart/2011/layout/CircleProcess"/>
    <dgm:cxn modelId="{F11AEEC7-2F4C-4894-97D3-CF1BC0EE33F2}" type="presParOf" srcId="{3AD78429-0FD0-4AF8-A14A-6AC81EF1A61A}" destId="{7EDD755B-68A9-4585-A238-4548EE123AA8}" srcOrd="1" destOrd="0" presId="urn:microsoft.com/office/officeart/2011/layout/CircleProcess"/>
    <dgm:cxn modelId="{5847B995-2834-46DA-A593-D4D68305773E}" type="presParOf" srcId="{7EDD755B-68A9-4585-A238-4548EE123AA8}" destId="{F4B0DE97-480C-47B1-8993-54135C369BE0}" srcOrd="0" destOrd="0" presId="urn:microsoft.com/office/officeart/2011/layout/CircleProcess"/>
    <dgm:cxn modelId="{66828F06-DEF6-4CF2-B075-78B052FE5316}" type="presParOf" srcId="{3AD78429-0FD0-4AF8-A14A-6AC81EF1A61A}" destId="{8E98D414-8AB7-4823-A4C6-8BF11990FB14}" srcOrd="2" destOrd="0" presId="urn:microsoft.com/office/officeart/2011/layout/CircleProcess"/>
    <dgm:cxn modelId="{56CDE3F4-3A7F-40F1-BFAC-BD14D3653D99}" type="presParOf" srcId="{3AD78429-0FD0-4AF8-A14A-6AC81EF1A61A}" destId="{AA4A2BBE-654E-431E-92EA-C6F77DED4D8E}" srcOrd="3" destOrd="0" presId="urn:microsoft.com/office/officeart/2011/layout/CircleProcess"/>
    <dgm:cxn modelId="{CD92F94D-1C46-4DED-B908-4DA5A81D2FBA}" type="presParOf" srcId="{AA4A2BBE-654E-431E-92EA-C6F77DED4D8E}" destId="{060F3677-2791-4136-B807-112DCD336626}" srcOrd="0" destOrd="0" presId="urn:microsoft.com/office/officeart/2011/layout/CircleProcess"/>
    <dgm:cxn modelId="{9060C508-B046-46A7-B4AE-B6090674CBB2}" type="presParOf" srcId="{3AD78429-0FD0-4AF8-A14A-6AC81EF1A61A}" destId="{9C6CD792-041E-4A40-A98E-948801394179}" srcOrd="4" destOrd="0" presId="urn:microsoft.com/office/officeart/2011/layout/CircleProcess"/>
    <dgm:cxn modelId="{48A936EE-F4A9-42CD-BC4D-AD0EC6E45F25}" type="presParOf" srcId="{9C6CD792-041E-4A40-A98E-948801394179}" destId="{0C8965B2-9853-4010-8D7E-654B1F6C1F57}" srcOrd="0" destOrd="0" presId="urn:microsoft.com/office/officeart/2011/layout/CircleProcess"/>
    <dgm:cxn modelId="{E5DC26AD-E020-4525-99BC-C6114DBA54EB}" type="presParOf" srcId="{3AD78429-0FD0-4AF8-A14A-6AC81EF1A61A}" destId="{9AF820E3-AC5C-43F1-8F3D-79A1ADF0DDC6}" srcOrd="5" destOrd="0" presId="urn:microsoft.com/office/officeart/2011/layout/CircleProcess"/>
    <dgm:cxn modelId="{40425B79-C507-45DE-AED5-202F354639C7}" type="presParOf" srcId="{3AD78429-0FD0-4AF8-A14A-6AC81EF1A61A}" destId="{499050C5-409C-4C14-B5A5-C2F7C0FDC9E5}" srcOrd="6" destOrd="0" presId="urn:microsoft.com/office/officeart/2011/layout/CircleProcess"/>
    <dgm:cxn modelId="{DEDF930C-34A9-4825-80FD-4D96C00F5412}" type="presParOf" srcId="{499050C5-409C-4C14-B5A5-C2F7C0FDC9E5}" destId="{95EF1E02-88C4-4715-8EBA-466627725D96}" srcOrd="0" destOrd="0" presId="urn:microsoft.com/office/officeart/2011/layout/CircleProcess"/>
    <dgm:cxn modelId="{529D99B3-480D-4EEB-A316-C2C25D6F33FB}" type="presParOf" srcId="{3AD78429-0FD0-4AF8-A14A-6AC81EF1A61A}" destId="{EA883B2E-3735-40E6-882C-E50A12DF731B}" srcOrd="7" destOrd="0" presId="urn:microsoft.com/office/officeart/2011/layout/CircleProcess"/>
    <dgm:cxn modelId="{A66B66EE-1C5F-409B-85F4-2C85EDD52DA3}" type="presParOf" srcId="{EA883B2E-3735-40E6-882C-E50A12DF731B}" destId="{452592B9-C435-4D19-9436-2F48964EC36B}" srcOrd="0" destOrd="0" presId="urn:microsoft.com/office/officeart/2011/layout/CircleProcess"/>
    <dgm:cxn modelId="{3388D987-D9A4-4C8E-BE2D-F01757DDB0EA}" type="presParOf" srcId="{3AD78429-0FD0-4AF8-A14A-6AC81EF1A61A}" destId="{2CDCD0AB-4B7A-4454-8F14-1FEF324E8FC5}" srcOrd="8" destOrd="0" presId="urn:microsoft.com/office/officeart/2011/layout/CircleProcess"/>
    <dgm:cxn modelId="{28EFBB3E-BC64-45C7-B436-7A2A72BF22C5}" type="presParOf" srcId="{3AD78429-0FD0-4AF8-A14A-6AC81EF1A61A}" destId="{5A290B05-4ABE-451D-B61A-54D6CF9324A7}" srcOrd="9" destOrd="0" presId="urn:microsoft.com/office/officeart/2011/layout/CircleProcess"/>
    <dgm:cxn modelId="{98325531-373A-4F90-B82A-7D4A0048122D}" type="presParOf" srcId="{5A290B05-4ABE-451D-B61A-54D6CF9324A7}" destId="{C790276D-832C-4496-95AF-F90EF3B2C984}" srcOrd="0" destOrd="0" presId="urn:microsoft.com/office/officeart/2011/layout/CircleProcess"/>
    <dgm:cxn modelId="{C2F5F289-1E19-405E-8D14-C79C474E9D58}" type="presParOf" srcId="{3AD78429-0FD0-4AF8-A14A-6AC81EF1A61A}" destId="{F3B401FF-9630-43B6-B6AE-E84A767E22AE}" srcOrd="10" destOrd="0" presId="urn:microsoft.com/office/officeart/2011/layout/CircleProcess"/>
    <dgm:cxn modelId="{29DDB40D-9697-4B55-92DC-B98280D89914}" type="presParOf" srcId="{F3B401FF-9630-43B6-B6AE-E84A767E22AE}" destId="{BE0D4FD5-9BB2-46C6-BFF4-5868E1FC7594}" srcOrd="0" destOrd="0" presId="urn:microsoft.com/office/officeart/2011/layout/CircleProcess"/>
    <dgm:cxn modelId="{5C864636-42B8-4120-850C-D1E3A4F3B430}" type="presParOf" srcId="{3AD78429-0FD0-4AF8-A14A-6AC81EF1A61A}" destId="{44A36B4C-7825-41AF-A89E-ACCED9DB9A24}" srcOrd="11" destOrd="0" presId="urn:microsoft.com/office/officeart/2011/layout/CircleProcess"/>
    <dgm:cxn modelId="{73D4D3EB-ADC9-4AE0-B614-096E0166A19A}" type="presParOf" srcId="{3AD78429-0FD0-4AF8-A14A-6AC81EF1A61A}" destId="{F5659369-DFE8-4843-A44C-91C17025C845}" srcOrd="12" destOrd="0" presId="urn:microsoft.com/office/officeart/2011/layout/CircleProcess"/>
    <dgm:cxn modelId="{07771FB1-D9B2-4617-A038-49A2F1D143AE}" type="presParOf" srcId="{F5659369-DFE8-4843-A44C-91C17025C845}" destId="{F74F82D9-EDA6-47F5-9047-2108C7EC6244}" srcOrd="0" destOrd="0" presId="urn:microsoft.com/office/officeart/2011/layout/CircleProcess"/>
    <dgm:cxn modelId="{C4A2866A-A131-461C-9D61-1681599DAE51}" type="presParOf" srcId="{3AD78429-0FD0-4AF8-A14A-6AC81EF1A61A}" destId="{D9A25323-6966-4838-993B-75A7A0525390}" srcOrd="13" destOrd="0" presId="urn:microsoft.com/office/officeart/2011/layout/CircleProcess"/>
    <dgm:cxn modelId="{EF34804E-1E3D-4366-BFAA-EDF774989C5C}" type="presParOf" srcId="{D9A25323-6966-4838-993B-75A7A0525390}" destId="{34287DFC-997E-47F4-8C65-9AB65A9EC5A6}" srcOrd="0" destOrd="0" presId="urn:microsoft.com/office/officeart/2011/layout/CircleProcess"/>
    <dgm:cxn modelId="{6F1BA782-0E0E-4C21-8A34-648BD124EFD9}" type="presParOf" srcId="{3AD78429-0FD0-4AF8-A14A-6AC81EF1A61A}" destId="{7DC6E883-E07C-4BEF-ACB7-2D31C35B26C0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9DBE-44FF-4B02-BF69-4379F6E115D8}">
      <dsp:nvSpPr>
        <dsp:cNvPr id="0" name=""/>
        <dsp:cNvSpPr/>
      </dsp:nvSpPr>
      <dsp:spPr>
        <a:xfrm>
          <a:off x="6634272" y="1712210"/>
          <a:ext cx="1512721" cy="151296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0DE97-480C-47B1-8993-54135C369BE0}">
      <dsp:nvSpPr>
        <dsp:cNvPr id="0" name=""/>
        <dsp:cNvSpPr/>
      </dsp:nvSpPr>
      <dsp:spPr>
        <a:xfrm>
          <a:off x="6684186" y="1762651"/>
          <a:ext cx="1412088" cy="14120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Cambio de Ley para 2021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886258" y="1964416"/>
        <a:ext cx="1008749" cy="1008557"/>
      </dsp:txXfrm>
    </dsp:sp>
    <dsp:sp modelId="{060F3677-2791-4136-B807-112DCD336626}">
      <dsp:nvSpPr>
        <dsp:cNvPr id="0" name=""/>
        <dsp:cNvSpPr/>
      </dsp:nvSpPr>
      <dsp:spPr>
        <a:xfrm rot="2700000">
          <a:off x="5070113" y="1712289"/>
          <a:ext cx="1512546" cy="1512546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965B2-9853-4010-8D7E-654B1F6C1F57}">
      <dsp:nvSpPr>
        <dsp:cNvPr id="0" name=""/>
        <dsp:cNvSpPr/>
      </dsp:nvSpPr>
      <dsp:spPr>
        <a:xfrm>
          <a:off x="5121550" y="1762651"/>
          <a:ext cx="1412088" cy="14120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Cabildeo con Autoridades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22817" y="1964416"/>
        <a:ext cx="1008749" cy="1008557"/>
      </dsp:txXfrm>
    </dsp:sp>
    <dsp:sp modelId="{95EF1E02-88C4-4715-8EBA-466627725D96}">
      <dsp:nvSpPr>
        <dsp:cNvPr id="0" name=""/>
        <dsp:cNvSpPr/>
      </dsp:nvSpPr>
      <dsp:spPr>
        <a:xfrm rot="2700000">
          <a:off x="3507477" y="1712289"/>
          <a:ext cx="1512546" cy="1512546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592B9-C435-4D19-9436-2F48964EC36B}">
      <dsp:nvSpPr>
        <dsp:cNvPr id="0" name=""/>
        <dsp:cNvSpPr/>
      </dsp:nvSpPr>
      <dsp:spPr>
        <a:xfrm>
          <a:off x="3558109" y="1762651"/>
          <a:ext cx="1412088" cy="14120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Desarrollo  propuesta formal 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759376" y="1964416"/>
        <a:ext cx="1008749" cy="1008557"/>
      </dsp:txXfrm>
    </dsp:sp>
    <dsp:sp modelId="{C790276D-832C-4496-95AF-F90EF3B2C984}">
      <dsp:nvSpPr>
        <dsp:cNvPr id="0" name=""/>
        <dsp:cNvSpPr/>
      </dsp:nvSpPr>
      <dsp:spPr>
        <a:xfrm rot="2700000">
          <a:off x="1944036" y="1712289"/>
          <a:ext cx="1512546" cy="1512546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D4FD5-9BB2-46C6-BFF4-5868E1FC7594}">
      <dsp:nvSpPr>
        <dsp:cNvPr id="0" name=""/>
        <dsp:cNvSpPr/>
      </dsp:nvSpPr>
      <dsp:spPr>
        <a:xfrm>
          <a:off x="1994668" y="1762651"/>
          <a:ext cx="1412088" cy="14120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Estudio sustento económico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96740" y="1964416"/>
        <a:ext cx="1008749" cy="1008557"/>
      </dsp:txXfrm>
    </dsp:sp>
    <dsp:sp modelId="{F74F82D9-EDA6-47F5-9047-2108C7EC6244}">
      <dsp:nvSpPr>
        <dsp:cNvPr id="0" name=""/>
        <dsp:cNvSpPr/>
      </dsp:nvSpPr>
      <dsp:spPr>
        <a:xfrm rot="2700000">
          <a:off x="380595" y="1712289"/>
          <a:ext cx="1512546" cy="1512546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87DFC-997E-47F4-8C65-9AB65A9EC5A6}">
      <dsp:nvSpPr>
        <dsp:cNvPr id="0" name=""/>
        <dsp:cNvSpPr/>
      </dsp:nvSpPr>
      <dsp:spPr>
        <a:xfrm>
          <a:off x="431227" y="1762651"/>
          <a:ext cx="1412088" cy="14120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Activación grupo trabajo ANUIES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3299" y="1964416"/>
        <a:ext cx="1008749" cy="1008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33C7A4-D563-42B3-AE65-351EFE8F9182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6596B9-EBA5-43A1-AAC6-2EB7BB7999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116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1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4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7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07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54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86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fld id="{00000000-1234-1234-1234-123412341234}" type="slidenum">
              <a:rPr lang="es-MX" sz="1800"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13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788230" y="2937964"/>
            <a:ext cx="7849280" cy="28825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3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Red Nacional de Generación de Recursos para la Educación Superior</a:t>
            </a:r>
          </a:p>
          <a:p>
            <a:pPr algn="ctr"/>
            <a:endParaRPr lang="es-MX" sz="3000" b="1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endParaRPr lang="es-MX" sz="3000" b="1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s-MX" sz="28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Grupos de trabajo: Oportunidades Fiscales y Fondos Patrimoniales</a:t>
            </a:r>
            <a:endParaRPr lang="es-MX" sz="2800" b="1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  <a:noFill/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9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691515" y="2085110"/>
            <a:ext cx="7849280" cy="2267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Creación de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los grupos: “Oportunidades Fiscales” y “Fondos Patrimoniales”</a:t>
            </a:r>
          </a:p>
          <a:p>
            <a:pPr algn="just"/>
            <a:endParaRPr lang="es-MX" sz="24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es-MX" sz="24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Instituciones de Educación Superior (IES) participantes:</a:t>
            </a:r>
            <a:endParaRPr lang="es-MX" sz="24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4269" y="4352193"/>
            <a:ext cx="3968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UABC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Universidad Hipócrates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UADY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kern="1200" dirty="0" smtClean="0">
                <a:solidFill>
                  <a:schemeClr val="accent2">
                    <a:lumMod val="75000"/>
                  </a:schemeClr>
                </a:solidFill>
              </a:rPr>
              <a:t>ITESM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UAM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72643" y="4352193"/>
            <a:ext cx="3951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˟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Universidad </a:t>
            </a:r>
            <a:r>
              <a:rPr lang="es-MX" sz="24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del </a:t>
            </a: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Noreste</a:t>
            </a:r>
          </a:p>
          <a:p>
            <a:pPr marL="342900" indent="-342900">
              <a:buFont typeface="Arial" panose="020B0604020202020204" pitchFamily="34" charset="0"/>
              <a:buChar char="˟"/>
            </a:pP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UGTO</a:t>
            </a:r>
          </a:p>
          <a:p>
            <a:pPr marL="342900" indent="-342900">
              <a:buFont typeface="Arial" panose="020B0604020202020204" pitchFamily="34" charset="0"/>
              <a:buChar char="˟"/>
            </a:pPr>
            <a:r>
              <a:rPr lang="es-MX" sz="24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Instituto Tecnológico </a:t>
            </a:r>
            <a:r>
              <a:rPr lang="es-MX" sz="2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Latinoamericano</a:t>
            </a:r>
            <a:endParaRPr lang="es-MX" sz="2400" b="1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12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50797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788230" y="3025886"/>
            <a:ext cx="7849280" cy="2267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Objetivo del grupo:</a:t>
            </a:r>
          </a:p>
          <a:p>
            <a:pPr algn="just"/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Establecer las bases para que la IES logren hacer el IVA acreditable</a:t>
            </a:r>
          </a:p>
          <a:p>
            <a:pPr algn="just"/>
            <a:endParaRPr lang="es-MX" sz="20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Meta:</a:t>
            </a:r>
          </a:p>
          <a:p>
            <a:pPr algn="just"/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Que las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IES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acrediten el IVA de sus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gastos logrando pasar del régimen “Actos exentos” a “Actos gravados tasa 0%”</a:t>
            </a:r>
            <a:endParaRPr lang="es-MX" sz="20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es-MX" sz="20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Valor económico para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las IES: </a:t>
            </a:r>
            <a:endParaRPr lang="es-MX" sz="20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$15,879.7 </a:t>
            </a:r>
            <a:r>
              <a:rPr lang="es-MX" sz="2000" kern="12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mdp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* </a:t>
            </a:r>
          </a:p>
          <a:p>
            <a:pPr algn="just"/>
            <a:endParaRPr lang="es-MX" sz="20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r>
              <a:rPr lang="es-MX" sz="16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 </a:t>
            </a:r>
            <a:r>
              <a:rPr lang="es-MX" sz="16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Considerando que el presupuesto federal destinado </a:t>
            </a:r>
            <a:r>
              <a:rPr lang="es-MX" sz="16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las IES en el PPEF 2020 era de 158,797.4 millones de pesos y que las instituciones logren acreditar el 10% a través del IVA</a:t>
            </a:r>
            <a:endParaRPr lang="es-MX" sz="16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7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74321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709099" y="2013440"/>
            <a:ext cx="7849280" cy="4018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Propuesta:</a:t>
            </a:r>
          </a:p>
          <a:p>
            <a:endParaRPr lang="es-MX" sz="24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Gravar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 IVA Tasa 0% - Servicios Enseñanza</a:t>
            </a:r>
          </a:p>
          <a:p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Adicionar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fracción a Art </a:t>
            </a:r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2ª</a:t>
            </a:r>
            <a:endParaRPr lang="es-MX" sz="24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Eliminar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exención en art 15 Fr IV LIVA</a:t>
            </a:r>
          </a:p>
          <a:p>
            <a:endParaRPr lang="es-MX" sz="24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Eliminar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exención para ingresos personas morales autorizadas para recibir </a:t>
            </a:r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donativos</a:t>
            </a:r>
          </a:p>
          <a:p>
            <a:r>
              <a:rPr lang="es-MX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Nueva </a:t>
            </a:r>
            <a:r>
              <a:rPr lang="es-MX" sz="24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Fr VII en art 15 LIVA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5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5277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74811"/>
              </p:ext>
            </p:extLst>
          </p:nvPr>
        </p:nvGraphicFramePr>
        <p:xfrm>
          <a:off x="502309" y="1423581"/>
          <a:ext cx="8214331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109" y="2046377"/>
            <a:ext cx="419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trabajo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159" y="5208582"/>
            <a:ext cx="3929438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 - Jun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606" y="5116249"/>
            <a:ext cx="1315761" cy="707886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 – </a:t>
            </a:r>
            <a:r>
              <a:rPr lang="es-MX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Ago</a:t>
            </a:r>
            <a:endParaRPr lang="es-MX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MX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Nov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5395" y="5208582"/>
            <a:ext cx="1134362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10" name="Google Shape;144;p27" descr="C:\Users\ersanchez\Desktop\Logos UAM 2013\logotipo.jp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5054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717891" y="2584939"/>
            <a:ext cx="7849280" cy="36400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s-MX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Reunión </a:t>
            </a:r>
            <a:r>
              <a:rPr lang="es-MX" sz="20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 el Subprocurador de Análisis Sistémico y Asuntos Normativos de </a:t>
            </a:r>
            <a:r>
              <a:rPr lang="es-MX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Procuraduría </a:t>
            </a:r>
            <a:r>
              <a:rPr lang="es-MX" sz="2000" b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 la Defensa del </a:t>
            </a:r>
            <a:r>
              <a:rPr lang="es-MX" sz="20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Contribuyente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0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Objetivo:</a:t>
            </a:r>
          </a:p>
          <a:p>
            <a:pPr algn="just"/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Realización de un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análisis sistémico, a fin de demostrar la afectación económica e interceder ante la Autoridad para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que permita a las IES seguir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acreditando el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IVA</a:t>
            </a:r>
          </a:p>
          <a:p>
            <a:pPr algn="just"/>
            <a:endParaRPr lang="es-MX" sz="200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Antecedente:</a:t>
            </a:r>
          </a:p>
          <a:p>
            <a:pPr algn="just"/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partir del 1 de enero de 2020,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los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actos y actividades llevados a cabo por personas morales autorizadas para recibir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donativos deducibles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para los efectos del impuesto sobre la renta, se </a:t>
            </a:r>
            <a:r>
              <a:rPr lang="es-MX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consideran </a:t>
            </a:r>
            <a:r>
              <a:rPr lang="es-MX" sz="200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actividades exentas de este impuesto</a:t>
            </a:r>
          </a:p>
          <a:p>
            <a:pPr algn="just"/>
            <a:endParaRPr lang="es-MX" sz="2400" kern="12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5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68292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788230" y="2471304"/>
            <a:ext cx="7849280" cy="29528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D8D8D8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44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Gracias por su atención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07376" y="246184"/>
            <a:ext cx="8230134" cy="1310054"/>
            <a:chOff x="407376" y="246184"/>
            <a:chExt cx="8230134" cy="131005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76" y="246184"/>
              <a:ext cx="3493477" cy="1310054"/>
            </a:xfrm>
            <a:prstGeom prst="rect">
              <a:avLst/>
            </a:prstGeom>
          </p:spPr>
        </p:pic>
        <p:pic>
          <p:nvPicPr>
            <p:cNvPr id="9" name="Google Shape;144;p27" descr="C:\Users\ersanchez\Desktop\Logos UAM 2013\logotipo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1140" y="483135"/>
              <a:ext cx="3716370" cy="83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92104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316</Words>
  <Application>Microsoft Office PowerPoint</Application>
  <PresentationFormat>Presentación en pantalla (4:3)</PresentationFormat>
  <Paragraphs>59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Helvetica Neue</vt:lpstr>
      <vt:lpstr>Wingdings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Jocirin Auguste</dc:creator>
  <cp:lastModifiedBy>Benito Sotelo Villa</cp:lastModifiedBy>
  <cp:revision>36</cp:revision>
  <cp:lastPrinted>2020-01-07T16:48:12Z</cp:lastPrinted>
  <dcterms:modified xsi:type="dcterms:W3CDTF">2020-03-11T16:48:45Z</dcterms:modified>
</cp:coreProperties>
</file>