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139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>
          <p15:clr>
            <a:srgbClr val="A4A3A4"/>
          </p15:clr>
        </p15:guide>
        <p15:guide id="2" pos="42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60"/>
    <a:srgbClr val="852238"/>
    <a:srgbClr val="5E3344"/>
    <a:srgbClr val="FBF3E7"/>
    <a:srgbClr val="F3B50E"/>
    <a:srgbClr val="595959"/>
    <a:srgbClr val="93B813"/>
    <a:srgbClr val="F3C83B"/>
    <a:srgbClr val="F1E8EA"/>
    <a:srgbClr val="F0F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Estilo claro 1 - Énfasi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Énfasi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Estilo claro 3 - Énfasi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Énfasi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6" autoAdjust="0"/>
    <p:restoredTop sz="93114" autoAdjust="0"/>
  </p:normalViewPr>
  <p:slideViewPr>
    <p:cSldViewPr snapToGrid="0">
      <p:cViewPr varScale="1">
        <p:scale>
          <a:sx n="63" d="100"/>
          <a:sy n="63" d="100"/>
        </p:scale>
        <p:origin x="832" y="52"/>
      </p:cViewPr>
      <p:guideLst>
        <p:guide orient="horz" pos="2736"/>
        <p:guide pos="42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2A2DA-96CA-A14D-BFB2-398161204868}" type="datetimeFigureOut">
              <a:rPr lang="es-ES_tradnl" smtClean="0"/>
              <a:pPr/>
              <a:t>17/02/2021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BBB15-49F5-594F-BC5D-A7F46CFAD363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55EFB-1750-4E41-A67D-E93460EC2554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EAD06-B191-44A1-AE71-7E49716DE8D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298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16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1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3278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197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733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55" indent="0" algn="ctr">
              <a:buNone/>
              <a:defRPr sz="2667"/>
            </a:lvl2pPr>
            <a:lvl3pPr marL="1219110" indent="0" algn="ctr">
              <a:buNone/>
              <a:defRPr sz="2400"/>
            </a:lvl3pPr>
            <a:lvl4pPr marL="1828664" indent="0" algn="ctr">
              <a:buNone/>
              <a:defRPr sz="2133"/>
            </a:lvl4pPr>
            <a:lvl5pPr marL="2438218" indent="0" algn="ctr">
              <a:buNone/>
              <a:defRPr sz="2133"/>
            </a:lvl5pPr>
            <a:lvl6pPr marL="3047772" indent="0" algn="ctr">
              <a:buNone/>
              <a:defRPr sz="2133"/>
            </a:lvl6pPr>
            <a:lvl7pPr marL="3657327" indent="0" algn="ctr">
              <a:buNone/>
              <a:defRPr sz="2133"/>
            </a:lvl7pPr>
            <a:lvl8pPr marL="4266880" indent="0" algn="ctr">
              <a:buNone/>
              <a:defRPr sz="2133"/>
            </a:lvl8pPr>
            <a:lvl9pPr marL="4876435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142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38" tIns="45719" rIns="91438" bIns="45719" rtlCol="0" anchor="ctr">
            <a:noAutofit/>
          </a:bodyPr>
          <a:lstStyle>
            <a:lvl1pPr>
              <a:defRPr lang="es-MX" dirty="0"/>
            </a:lvl1pPr>
          </a:lstStyle>
          <a:p>
            <a:pPr lvl="0"/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38" tIns="45719" rIns="91438" bIns="45719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s-MX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552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5"/>
            <a:ext cx="10515600" cy="285273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5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038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945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667" b="1"/>
            </a:lvl2pPr>
            <a:lvl3pPr marL="1219110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7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9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9" y="1681163"/>
            <a:ext cx="5183188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667" b="1"/>
            </a:lvl2pPr>
            <a:lvl3pPr marL="1219110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7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9" y="250507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165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10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64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13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399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0"/>
            <a:ext cx="6172200" cy="4873625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2133"/>
            </a:lvl1pPr>
            <a:lvl2pPr marL="609555" indent="0">
              <a:buNone/>
              <a:defRPr sz="1867"/>
            </a:lvl2pPr>
            <a:lvl3pPr marL="1219110" indent="0">
              <a:buNone/>
              <a:defRPr sz="1600"/>
            </a:lvl3pPr>
            <a:lvl4pPr marL="1828664" indent="0">
              <a:buNone/>
              <a:defRPr sz="1333"/>
            </a:lvl4pPr>
            <a:lvl5pPr marL="2438218" indent="0">
              <a:buNone/>
              <a:defRPr sz="1333"/>
            </a:lvl5pPr>
            <a:lvl6pPr marL="3047772" indent="0">
              <a:buNone/>
              <a:defRPr sz="1333"/>
            </a:lvl6pPr>
            <a:lvl7pPr marL="3657327" indent="0">
              <a:buNone/>
              <a:defRPr sz="1333"/>
            </a:lvl7pPr>
            <a:lvl8pPr marL="4266880" indent="0">
              <a:buNone/>
              <a:defRPr sz="1333"/>
            </a:lvl8pPr>
            <a:lvl9pPr marL="4876435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7385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0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3733"/>
            </a:lvl1pPr>
            <a:lvl2pPr marL="609555" indent="0">
              <a:buNone/>
              <a:defRPr sz="3733"/>
            </a:lvl2pPr>
            <a:lvl3pPr marL="1219110" indent="0">
              <a:buNone/>
              <a:defRPr sz="3200"/>
            </a:lvl3pPr>
            <a:lvl4pPr marL="1828664" indent="0">
              <a:buNone/>
              <a:defRPr sz="2667"/>
            </a:lvl4pPr>
            <a:lvl5pPr marL="2438218" indent="0">
              <a:buNone/>
              <a:defRPr sz="2667"/>
            </a:lvl5pPr>
            <a:lvl6pPr marL="3047772" indent="0">
              <a:buNone/>
              <a:defRPr sz="2667"/>
            </a:lvl6pPr>
            <a:lvl7pPr marL="3657327" indent="0">
              <a:buNone/>
              <a:defRPr sz="2667"/>
            </a:lvl7pPr>
            <a:lvl8pPr marL="4266880" indent="0">
              <a:buNone/>
              <a:defRPr sz="2667"/>
            </a:lvl8pPr>
            <a:lvl9pPr marL="4876435" indent="0">
              <a:buNone/>
              <a:defRPr sz="2667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2133"/>
            </a:lvl1pPr>
            <a:lvl2pPr marL="609555" indent="0">
              <a:buNone/>
              <a:defRPr sz="1867"/>
            </a:lvl2pPr>
            <a:lvl3pPr marL="1219110" indent="0">
              <a:buNone/>
              <a:defRPr sz="1600"/>
            </a:lvl3pPr>
            <a:lvl4pPr marL="1828664" indent="0">
              <a:buNone/>
              <a:defRPr sz="1333"/>
            </a:lvl4pPr>
            <a:lvl5pPr marL="2438218" indent="0">
              <a:buNone/>
              <a:defRPr sz="1333"/>
            </a:lvl5pPr>
            <a:lvl6pPr marL="3047772" indent="0">
              <a:buNone/>
              <a:defRPr sz="1333"/>
            </a:lvl6pPr>
            <a:lvl7pPr marL="3657327" indent="0">
              <a:buNone/>
              <a:defRPr sz="1333"/>
            </a:lvl7pPr>
            <a:lvl8pPr marL="4266880" indent="0">
              <a:buNone/>
              <a:defRPr sz="1333"/>
            </a:lvl8pPr>
            <a:lvl9pPr marL="4876435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849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481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30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9" y="365130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401D0AB5-F6E1-47AD-A67B-962798706DB0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E0B286F3-B213-4C1E-967D-AD55CECA1BC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0771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01" y="1348654"/>
            <a:ext cx="11432209" cy="4828313"/>
          </a:xfrm>
          <a:prstGeom prst="rect">
            <a:avLst/>
          </a:prstGeom>
        </p:spPr>
        <p:txBody>
          <a:bodyPr/>
          <a:lstStyle>
            <a:lvl1pPr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2pPr>
            <a:lvl3pPr>
              <a:defRPr sz="2133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3pPr>
            <a:lvl4pPr>
              <a:defRPr sz="1867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4pPr>
            <a:lvl5pPr>
              <a:defRPr sz="1867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3175000" cy="365125"/>
          </a:xfrm>
          <a:prstGeom prst="rect">
            <a:avLst/>
          </a:prstGeom>
        </p:spPr>
        <p:txBody>
          <a:bodyPr lIns="91438" tIns="45719" rIns="91438" bIns="45719"/>
          <a:lstStyle>
            <a:lvl1pPr>
              <a:defRPr>
                <a:latin typeface="Calibri"/>
                <a:cs typeface="Calibri"/>
              </a:defRPr>
            </a:lvl1pPr>
          </a:lstStyle>
          <a:p>
            <a:fld id="{6AC01AE3-28B2-4C40-8CB1-AE6266368D36}" type="slidenum">
              <a:rPr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1"/>
            <a:ext cx="11201400" cy="64293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667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9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97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17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55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1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5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4AA9BD-5345-41A9-BDE6-7607CAC5034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06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99EA-9D18-43E4-B74E-314458442D8F}" type="datetimeFigureOut">
              <a:rPr lang="es-MX" smtClean="0"/>
              <a:pPr/>
              <a:t>17/02/2021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AA9BD-5345-41A9-BDE6-7607CAC50345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948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/>
          <a:p>
            <a:pPr lvl="0"/>
            <a:r>
              <a:rPr lang="en-US" dirty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668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1219110" rtl="0" eaLnBrk="1" latinLnBrk="0" hangingPunct="1">
        <a:lnSpc>
          <a:spcPct val="90000"/>
        </a:lnSpc>
        <a:spcBef>
          <a:spcPct val="0"/>
        </a:spcBef>
        <a:buNone/>
        <a:defRPr lang="es-MX" sz="3733" b="1" kern="1200" spc="-400" dirty="0">
          <a:solidFill>
            <a:srgbClr val="2996CD"/>
          </a:solidFill>
          <a:effectLst/>
          <a:latin typeface="+mn-lt"/>
          <a:ea typeface="+mn-ea"/>
          <a:cs typeface="+mn-cs"/>
        </a:defRPr>
      </a:lvl1pPr>
    </p:titleStyle>
    <p:bodyStyle>
      <a:lvl1pPr marL="304776" indent="-304776" algn="l" defTabSz="121911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lang="en-US" sz="3733" b="1" kern="1200" dirty="0" smtClean="0">
          <a:solidFill>
            <a:srgbClr val="002060"/>
          </a:solidFill>
          <a:latin typeface="+mn-lt"/>
          <a:ea typeface="+mn-ea"/>
          <a:cs typeface="+mn-cs"/>
        </a:defRPr>
      </a:lvl1pPr>
      <a:lvl2pPr marL="914332" indent="-304776" algn="l" defTabSz="121911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lang="en-US" sz="3200" kern="1200" dirty="0" smtClean="0">
          <a:solidFill>
            <a:srgbClr val="002060"/>
          </a:solidFill>
          <a:latin typeface="+mn-lt"/>
          <a:ea typeface="+mn-ea"/>
          <a:cs typeface="+mn-cs"/>
        </a:defRPr>
      </a:lvl2pPr>
      <a:lvl3pPr marL="1523887" indent="-304776" algn="l" defTabSz="121911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lang="en-US" sz="2667" kern="1200" dirty="0" smtClean="0">
          <a:solidFill>
            <a:srgbClr val="002060"/>
          </a:solidFill>
          <a:latin typeface="+mn-lt"/>
          <a:ea typeface="+mn-ea"/>
          <a:cs typeface="+mn-cs"/>
        </a:defRPr>
      </a:lvl3pPr>
      <a:lvl4pPr marL="2133440" indent="-304776" algn="l" defTabSz="121911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2060"/>
          </a:solidFill>
          <a:latin typeface="+mn-lt"/>
          <a:ea typeface="+mn-ea"/>
          <a:cs typeface="+mn-cs"/>
        </a:defRPr>
      </a:lvl4pPr>
      <a:lvl5pPr marL="2742994" indent="-304776" algn="l" defTabSz="121911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lang="es-MX" sz="2400" kern="1200" dirty="0">
          <a:solidFill>
            <a:srgbClr val="002060"/>
          </a:solidFill>
          <a:latin typeface="+mn-lt"/>
          <a:ea typeface="+mn-ea"/>
          <a:cs typeface="+mn-cs"/>
        </a:defRPr>
      </a:lvl5pPr>
      <a:lvl6pPr marL="3352548" indent="-304776" algn="l" defTabSz="121911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121911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121911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121911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8E46B7C3-5E7E-0C4B-A36C-0422536AA41E}"/>
              </a:ext>
            </a:extLst>
          </p:cNvPr>
          <p:cNvSpPr/>
          <p:nvPr/>
        </p:nvSpPr>
        <p:spPr>
          <a:xfrm>
            <a:off x="740228" y="5347822"/>
            <a:ext cx="28781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cs typeface="Calibri" panose="020F0502020204030204" pitchFamily="34" charset="0"/>
              </a:rPr>
              <a:t>Febrero 2021</a:t>
            </a:r>
            <a:endParaRPr lang="es-ES_tradnl" sz="1600" dirty="0">
              <a:solidFill>
                <a:schemeClr val="bg1"/>
              </a:solidFill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E331B299-7346-4745-A4DD-7BBC89509CCF}"/>
              </a:ext>
            </a:extLst>
          </p:cNvPr>
          <p:cNvCxnSpPr>
            <a:cxnSpLocks/>
          </p:cNvCxnSpPr>
          <p:nvPr/>
        </p:nvCxnSpPr>
        <p:spPr>
          <a:xfrm>
            <a:off x="740228" y="5224494"/>
            <a:ext cx="7837713" cy="2499"/>
          </a:xfrm>
          <a:prstGeom prst="line">
            <a:avLst/>
          </a:prstGeom>
          <a:ln>
            <a:solidFill>
              <a:srgbClr val="FBF3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9CB439D8-3AC0-F748-B5C7-E199B55AD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629" y="309410"/>
            <a:ext cx="1649875" cy="185547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309410"/>
            <a:ext cx="4158344" cy="174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75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rtículo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2_Office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Keyra Naomi</dc:creator>
  <cp:lastModifiedBy>Benito Sotelo Villa</cp:lastModifiedBy>
  <cp:revision>63</cp:revision>
  <dcterms:created xsi:type="dcterms:W3CDTF">2021-01-12T17:44:07Z</dcterms:created>
  <dcterms:modified xsi:type="dcterms:W3CDTF">2021-02-17T17:49:11Z</dcterms:modified>
</cp:coreProperties>
</file>